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4" r:id="rId6"/>
    <p:sldId id="265" r:id="rId7"/>
    <p:sldId id="259" r:id="rId8"/>
    <p:sldId id="266" r:id="rId9"/>
    <p:sldId id="267" r:id="rId10"/>
    <p:sldId id="260" r:id="rId11"/>
    <p:sldId id="268" r:id="rId12"/>
    <p:sldId id="269" r:id="rId13"/>
    <p:sldId id="261" r:id="rId14"/>
    <p:sldId id="270" r:id="rId15"/>
    <p:sldId id="262" r:id="rId16"/>
    <p:sldId id="271" r:id="rId17"/>
    <p:sldId id="263" r:id="rId18"/>
    <p:sldId id="272" r:id="rId19"/>
    <p:sldId id="273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0C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802" autoAdjust="0"/>
  </p:normalViewPr>
  <p:slideViewPr>
    <p:cSldViewPr snapToGrid="0">
      <p:cViewPr>
        <p:scale>
          <a:sx n="50" d="100"/>
          <a:sy n="50" d="100"/>
        </p:scale>
        <p:origin x="524" y="332"/>
      </p:cViewPr>
      <p:guideLst/>
    </p:cSldViewPr>
  </p:slideViewPr>
  <p:outlineViewPr>
    <p:cViewPr>
      <p:scale>
        <a:sx n="33" d="100"/>
        <a:sy n="33" d="100"/>
      </p:scale>
      <p:origin x="0" y="-1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6" Type="http://schemas.microsoft.com/office/2011/relationships/chartColorStyle" Target="colors1.xml"/><Relationship Id="rId5" Type="http://schemas.microsoft.com/office/2011/relationships/chartStyle" Target="style1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2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64190063"/>
        <c:axId val="1441683007"/>
      </c:barChart>
      <c:catAx>
        <c:axId val="10641900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441683007"/>
        <c:crosses val="autoZero"/>
        <c:auto val="1"/>
        <c:lblAlgn val="ctr"/>
        <c:lblOffset val="100"/>
        <c:noMultiLvlLbl val="0"/>
      </c:catAx>
      <c:valAx>
        <c:axId val="14416830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0641900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microsoft.com/office/2007/relationships/hdphoto" Target="../media/image7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microsoft.com/office/2007/relationships/hdphoto" Target="../media/image9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microsoft.com/office/2007/relationships/hdphoto" Target="../media/image1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-1"/>
            <a:ext cx="12192000" cy="6901122"/>
          </a:xfrm>
          <a:prstGeom prst="rect">
            <a:avLst/>
          </a:prstGeom>
          <a:gradFill>
            <a:gsLst>
              <a:gs pos="3000">
                <a:schemeClr val="bg1">
                  <a:alpha val="70000"/>
                </a:schemeClr>
              </a:gs>
              <a:gs pos="8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7"/>
          <p:cNvSpPr/>
          <p:nvPr userDrawn="1"/>
        </p:nvSpPr>
        <p:spPr>
          <a:xfrm flipH="1" flipV="1">
            <a:off x="0" y="0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rgbClr val="7E0C6E"/>
              </a:gs>
              <a:gs pos="0">
                <a:srgbClr val="7E0C6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任意多边形: 形状 8"/>
          <p:cNvSpPr/>
          <p:nvPr userDrawn="1"/>
        </p:nvSpPr>
        <p:spPr>
          <a:xfrm>
            <a:off x="0" y="6004638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rgbClr val="7E0C6E"/>
              </a:gs>
              <a:gs pos="4000">
                <a:srgbClr val="7E0C6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682" y="1462714"/>
            <a:ext cx="3268635" cy="94223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4178298" y="6329918"/>
            <a:ext cx="383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— </a:t>
            </a:r>
            <a:r>
              <a:rPr lang="zh-CN" altLang="en-US" b="1" dirty="0">
                <a:solidFill>
                  <a:schemeClr val="bg1">
                    <a:lumMod val="8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允公允能 日新月异 </a:t>
            </a: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—</a:t>
            </a:r>
            <a:endParaRPr lang="zh-CN" altLang="en-US" b="1" dirty="0">
              <a:solidFill>
                <a:schemeClr val="bg1">
                  <a:lumMod val="8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296862"/>
            <a:ext cx="5257798" cy="866775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4" name="椭圆 13"/>
          <p:cNvSpPr/>
          <p:nvPr userDrawn="1"/>
        </p:nvSpPr>
        <p:spPr>
          <a:xfrm>
            <a:off x="3364515" y="4598694"/>
            <a:ext cx="5462966" cy="1293566"/>
          </a:xfrm>
          <a:prstGeom prst="ellipse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10000">
                <a:schemeClr val="tx1">
                  <a:alpha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73100" y="365125"/>
            <a:ext cx="0" cy="587375"/>
          </a:xfrm>
          <a:prstGeom prst="line">
            <a:avLst/>
          </a:prstGeom>
          <a:ln w="57150">
            <a:solidFill>
              <a:srgbClr val="7E0C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241" y="259609"/>
            <a:ext cx="2403659" cy="692891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>
            <a:off x="1727389" y="1112565"/>
            <a:ext cx="8737218" cy="5133277"/>
            <a:chOff x="1793556" y="1477342"/>
            <a:chExt cx="8737218" cy="5133277"/>
          </a:xfrm>
        </p:grpSpPr>
        <p:sp>
          <p:nvSpPr>
            <p:cNvPr id="11" name="矩形 10"/>
            <p:cNvSpPr/>
            <p:nvPr userDrawn="1"/>
          </p:nvSpPr>
          <p:spPr>
            <a:xfrm>
              <a:off x="5968545" y="1506538"/>
              <a:ext cx="4562229" cy="5016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  <a:scene3d>
              <a:camera prst="isometricLeftDown">
                <a:rot lat="2100000" lon="12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5" name="图片 1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793556" y="1477342"/>
              <a:ext cx="4413887" cy="5133277"/>
            </a:xfrm>
            <a:prstGeom prst="rect">
              <a:avLst/>
            </a:prstGeo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 userDrawn="1"/>
        </p:nvSpPr>
        <p:spPr>
          <a:xfrm>
            <a:off x="4178298" y="6329918"/>
            <a:ext cx="383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— </a:t>
            </a:r>
            <a:r>
              <a:rPr lang="zh-CN" altLang="en-US" b="1" dirty="0">
                <a:solidFill>
                  <a:schemeClr val="bg1">
                    <a:lumMod val="8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允公允能 日新月异 </a:t>
            </a: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—</a:t>
            </a:r>
            <a:endParaRPr lang="zh-CN" altLang="en-US" b="1" dirty="0">
              <a:solidFill>
                <a:schemeClr val="bg1">
                  <a:lumMod val="8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838200" y="296862"/>
            <a:ext cx="5257798" cy="866775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673100" y="365125"/>
            <a:ext cx="0" cy="587375"/>
          </a:xfrm>
          <a:prstGeom prst="line">
            <a:avLst/>
          </a:prstGeom>
          <a:ln w="57150">
            <a:solidFill>
              <a:srgbClr val="7E0C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241" y="259609"/>
            <a:ext cx="2403659" cy="6928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 userDrawn="1"/>
        </p:nvSpPr>
        <p:spPr>
          <a:xfrm>
            <a:off x="1693309" y="735462"/>
            <a:ext cx="55845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0" b="1" i="1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7E0C6E"/>
                    </a:gs>
                    <a:gs pos="4000">
                      <a:srgbClr val="7E0C6E">
                        <a:alpha val="0"/>
                      </a:srgb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CONTENT</a:t>
            </a:r>
            <a:endParaRPr kumimoji="0" lang="zh-CN" altLang="en-US" sz="8000" b="1" i="1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100000">
                    <a:srgbClr val="7E0C6E"/>
                  </a:gs>
                  <a:gs pos="4000">
                    <a:srgbClr val="7E0C6E">
                      <a:alpha val="0"/>
                    </a:srgbClr>
                  </a:gs>
                </a:gsLst>
                <a:lin ang="16200000" scaled="1"/>
                <a:tileRect/>
              </a:gra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93309" y="1239102"/>
            <a:ext cx="17356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7E0C6E"/>
                    </a:gs>
                    <a:gs pos="4000">
                      <a:srgbClr val="7E0C6E">
                        <a:alpha val="0"/>
                      </a:srgbClr>
                    </a:gs>
                  </a:gsLst>
                  <a:lin ang="162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  <a:endParaRPr kumimoji="0" lang="zh-CN" altLang="en-US" sz="6000" b="1" i="1" u="none" strike="noStrike" kern="1200" cap="none" spc="0" normalizeH="0" baseline="0" noProof="0" dirty="0">
              <a:ln>
                <a:noFill/>
              </a:ln>
              <a:gradFill>
                <a:gsLst>
                  <a:gs pos="100000">
                    <a:srgbClr val="7E0C6E"/>
                  </a:gs>
                  <a:gs pos="4000">
                    <a:srgbClr val="7E0C6E">
                      <a:alpha val="0"/>
                    </a:srgbClr>
                  </a:gs>
                </a:gsLst>
                <a:lin ang="16200000" scaled="1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flipH="1" flipV="1">
            <a:off x="0" y="0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rgbClr val="7E0C6E"/>
              </a:gs>
              <a:gs pos="0">
                <a:srgbClr val="7E0C6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任意多边形: 形状 10"/>
          <p:cNvSpPr/>
          <p:nvPr userDrawn="1"/>
        </p:nvSpPr>
        <p:spPr>
          <a:xfrm>
            <a:off x="0" y="6004638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rgbClr val="7E0C6E"/>
              </a:gs>
              <a:gs pos="4000">
                <a:srgbClr val="7E0C6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rcRect l="26119" t="4156" r="26119"/>
          <a:stretch>
            <a:fillRect/>
          </a:stretch>
        </p:blipFill>
        <p:spPr>
          <a:xfrm>
            <a:off x="0" y="0"/>
            <a:ext cx="7594169" cy="6901119"/>
          </a:xfrm>
          <a:custGeom>
            <a:avLst/>
            <a:gdLst>
              <a:gd name="connsiteX0" fmla="*/ 0 w 7594169"/>
              <a:gd name="connsiteY0" fmla="*/ 0 h 6786703"/>
              <a:gd name="connsiteX1" fmla="*/ 7594169 w 7594169"/>
              <a:gd name="connsiteY1" fmla="*/ 0 h 6786703"/>
              <a:gd name="connsiteX2" fmla="*/ 7594169 w 7594169"/>
              <a:gd name="connsiteY2" fmla="*/ 6786703 h 6786703"/>
              <a:gd name="connsiteX3" fmla="*/ 0 w 7594169"/>
              <a:gd name="connsiteY3" fmla="*/ 6786703 h 678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94169" h="6786703">
                <a:moveTo>
                  <a:pt x="0" y="0"/>
                </a:moveTo>
                <a:lnTo>
                  <a:pt x="7594169" y="0"/>
                </a:lnTo>
                <a:lnTo>
                  <a:pt x="7594169" y="6786703"/>
                </a:lnTo>
                <a:lnTo>
                  <a:pt x="0" y="6786703"/>
                </a:lnTo>
                <a:close/>
              </a:path>
            </a:pathLst>
          </a:custGeom>
        </p:spPr>
      </p:pic>
      <p:sp>
        <p:nvSpPr>
          <p:cNvPr id="11" name="矩形 10"/>
          <p:cNvSpPr/>
          <p:nvPr userDrawn="1"/>
        </p:nvSpPr>
        <p:spPr>
          <a:xfrm>
            <a:off x="0" y="0"/>
            <a:ext cx="759416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5000"/>
                </a:schemeClr>
              </a:gs>
              <a:gs pos="8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37" name="图片 136"/>
          <p:cNvPicPr>
            <a:picLocks noChangeAspect="1"/>
          </p:cNvPicPr>
          <p:nvPr userDrawn="1"/>
        </p:nvPicPr>
        <p:blipFill>
          <a:blip r:embed="rId3"/>
          <a:srcRect r="39374"/>
          <a:stretch>
            <a:fillRect/>
          </a:stretch>
        </p:blipFill>
        <p:spPr>
          <a:xfrm>
            <a:off x="7590952" y="-365599"/>
            <a:ext cx="4601049" cy="7589198"/>
          </a:xfrm>
          <a:custGeom>
            <a:avLst/>
            <a:gdLst>
              <a:gd name="connsiteX0" fmla="*/ 0 w 4601049"/>
              <a:gd name="connsiteY0" fmla="*/ 0 h 7589198"/>
              <a:gd name="connsiteX1" fmla="*/ 4601049 w 4601049"/>
              <a:gd name="connsiteY1" fmla="*/ 0 h 7589198"/>
              <a:gd name="connsiteX2" fmla="*/ 4601049 w 4601049"/>
              <a:gd name="connsiteY2" fmla="*/ 7589198 h 7589198"/>
              <a:gd name="connsiteX3" fmla="*/ 0 w 4601049"/>
              <a:gd name="connsiteY3" fmla="*/ 7589198 h 7589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1049" h="7589198">
                <a:moveTo>
                  <a:pt x="0" y="0"/>
                </a:moveTo>
                <a:lnTo>
                  <a:pt x="4601049" y="0"/>
                </a:lnTo>
                <a:lnTo>
                  <a:pt x="4601049" y="7589198"/>
                </a:lnTo>
                <a:lnTo>
                  <a:pt x="0" y="7589198"/>
                </a:lnTo>
                <a:close/>
              </a:path>
            </a:pathLst>
          </a:custGeom>
        </p:spPr>
      </p:pic>
      <p:cxnSp>
        <p:nvCxnSpPr>
          <p:cNvPr id="133" name="直接连接符 132"/>
          <p:cNvCxnSpPr/>
          <p:nvPr userDrawn="1"/>
        </p:nvCxnSpPr>
        <p:spPr>
          <a:xfrm>
            <a:off x="8276610" y="4808627"/>
            <a:ext cx="3108940" cy="0"/>
          </a:xfrm>
          <a:prstGeom prst="line">
            <a:avLst/>
          </a:prstGeom>
          <a:ln w="28575" cap="rnd">
            <a:gradFill>
              <a:gsLst>
                <a:gs pos="0">
                  <a:srgbClr val="7E0C6E">
                    <a:alpha val="0"/>
                  </a:srgbClr>
                </a:gs>
                <a:gs pos="100000">
                  <a:srgbClr val="7E0C6E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 userDrawn="1"/>
        </p:nvCxnSpPr>
        <p:spPr>
          <a:xfrm>
            <a:off x="9116184" y="4938168"/>
            <a:ext cx="2269366" cy="0"/>
          </a:xfrm>
          <a:prstGeom prst="line">
            <a:avLst/>
          </a:prstGeom>
          <a:ln w="15875" cap="rnd">
            <a:gradFill>
              <a:gsLst>
                <a:gs pos="0">
                  <a:srgbClr val="7E0C6E">
                    <a:alpha val="0"/>
                  </a:srgbClr>
                </a:gs>
                <a:gs pos="100000">
                  <a:srgbClr val="7E0C6E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任意多边形: 形状 139"/>
          <p:cNvSpPr/>
          <p:nvPr userDrawn="1"/>
        </p:nvSpPr>
        <p:spPr>
          <a:xfrm flipH="1" flipV="1">
            <a:off x="0" y="0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rgbClr val="7E0C6E"/>
              </a:gs>
              <a:gs pos="0">
                <a:srgbClr val="7E0C6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1" name="任意多边形: 形状 140"/>
          <p:cNvSpPr/>
          <p:nvPr userDrawn="1"/>
        </p:nvSpPr>
        <p:spPr>
          <a:xfrm>
            <a:off x="0" y="6004638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rgbClr val="7E0C6E"/>
              </a:gs>
              <a:gs pos="4000">
                <a:srgbClr val="7E0C6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332" y="0"/>
            <a:ext cx="7595616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5703" y="0"/>
            <a:ext cx="759416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5000"/>
                </a:schemeClr>
              </a:gs>
              <a:gs pos="8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rcRect r="39374"/>
          <a:stretch>
            <a:fillRect/>
          </a:stretch>
        </p:blipFill>
        <p:spPr>
          <a:xfrm>
            <a:off x="7590952" y="-365599"/>
            <a:ext cx="4601049" cy="7589198"/>
          </a:xfrm>
          <a:custGeom>
            <a:avLst/>
            <a:gdLst>
              <a:gd name="connsiteX0" fmla="*/ 0 w 4601049"/>
              <a:gd name="connsiteY0" fmla="*/ 0 h 7589198"/>
              <a:gd name="connsiteX1" fmla="*/ 4601049 w 4601049"/>
              <a:gd name="connsiteY1" fmla="*/ 0 h 7589198"/>
              <a:gd name="connsiteX2" fmla="*/ 4601049 w 4601049"/>
              <a:gd name="connsiteY2" fmla="*/ 7589198 h 7589198"/>
              <a:gd name="connsiteX3" fmla="*/ 0 w 4601049"/>
              <a:gd name="connsiteY3" fmla="*/ 7589198 h 7589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1049" h="7589198">
                <a:moveTo>
                  <a:pt x="0" y="0"/>
                </a:moveTo>
                <a:lnTo>
                  <a:pt x="4601049" y="0"/>
                </a:lnTo>
                <a:lnTo>
                  <a:pt x="4601049" y="7589198"/>
                </a:lnTo>
                <a:lnTo>
                  <a:pt x="0" y="7589198"/>
                </a:lnTo>
                <a:close/>
              </a:path>
            </a:pathLst>
          </a:custGeom>
        </p:spPr>
      </p:pic>
      <p:cxnSp>
        <p:nvCxnSpPr>
          <p:cNvPr id="12" name="直接连接符 11"/>
          <p:cNvCxnSpPr/>
          <p:nvPr userDrawn="1"/>
        </p:nvCxnSpPr>
        <p:spPr>
          <a:xfrm>
            <a:off x="8276610" y="4808627"/>
            <a:ext cx="3108940" cy="0"/>
          </a:xfrm>
          <a:prstGeom prst="line">
            <a:avLst/>
          </a:prstGeom>
          <a:ln w="28575" cap="rnd">
            <a:gradFill>
              <a:gsLst>
                <a:gs pos="0">
                  <a:srgbClr val="7E0C6E">
                    <a:alpha val="0"/>
                  </a:srgbClr>
                </a:gs>
                <a:gs pos="100000">
                  <a:srgbClr val="7E0C6E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9116184" y="4938168"/>
            <a:ext cx="2269366" cy="0"/>
          </a:xfrm>
          <a:prstGeom prst="line">
            <a:avLst/>
          </a:prstGeom>
          <a:ln w="15875" cap="rnd">
            <a:gradFill>
              <a:gsLst>
                <a:gs pos="0">
                  <a:srgbClr val="7E0C6E">
                    <a:alpha val="0"/>
                  </a:srgbClr>
                </a:gs>
                <a:gs pos="100000">
                  <a:srgbClr val="7E0C6E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任意多边形: 形状 13"/>
          <p:cNvSpPr/>
          <p:nvPr userDrawn="1"/>
        </p:nvSpPr>
        <p:spPr>
          <a:xfrm flipH="1" flipV="1">
            <a:off x="0" y="0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rgbClr val="7E0C6E"/>
              </a:gs>
              <a:gs pos="0">
                <a:srgbClr val="7E0C6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任意多边形: 形状 14"/>
          <p:cNvSpPr/>
          <p:nvPr userDrawn="1"/>
        </p:nvSpPr>
        <p:spPr>
          <a:xfrm>
            <a:off x="0" y="6004638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rgbClr val="7E0C6E"/>
              </a:gs>
              <a:gs pos="4000">
                <a:srgbClr val="7E0C6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7461"/>
            <a:ext cx="7595616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78427" y="-88680"/>
            <a:ext cx="7774043" cy="702043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5000"/>
                </a:schemeClr>
              </a:gs>
              <a:gs pos="8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rcRect r="39374"/>
          <a:stretch>
            <a:fillRect/>
          </a:stretch>
        </p:blipFill>
        <p:spPr>
          <a:xfrm>
            <a:off x="7590952" y="-365599"/>
            <a:ext cx="4601049" cy="7589198"/>
          </a:xfrm>
          <a:custGeom>
            <a:avLst/>
            <a:gdLst>
              <a:gd name="connsiteX0" fmla="*/ 0 w 4601049"/>
              <a:gd name="connsiteY0" fmla="*/ 0 h 7589198"/>
              <a:gd name="connsiteX1" fmla="*/ 4601049 w 4601049"/>
              <a:gd name="connsiteY1" fmla="*/ 0 h 7589198"/>
              <a:gd name="connsiteX2" fmla="*/ 4601049 w 4601049"/>
              <a:gd name="connsiteY2" fmla="*/ 7589198 h 7589198"/>
              <a:gd name="connsiteX3" fmla="*/ 0 w 4601049"/>
              <a:gd name="connsiteY3" fmla="*/ 7589198 h 7589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1049" h="7589198">
                <a:moveTo>
                  <a:pt x="0" y="0"/>
                </a:moveTo>
                <a:lnTo>
                  <a:pt x="4601049" y="0"/>
                </a:lnTo>
                <a:lnTo>
                  <a:pt x="4601049" y="7589198"/>
                </a:lnTo>
                <a:lnTo>
                  <a:pt x="0" y="7589198"/>
                </a:lnTo>
                <a:close/>
              </a:path>
            </a:pathLst>
          </a:custGeom>
        </p:spPr>
      </p:pic>
      <p:cxnSp>
        <p:nvCxnSpPr>
          <p:cNvPr id="10" name="直接连接符 9"/>
          <p:cNvCxnSpPr/>
          <p:nvPr userDrawn="1"/>
        </p:nvCxnSpPr>
        <p:spPr>
          <a:xfrm>
            <a:off x="8276610" y="4808627"/>
            <a:ext cx="3108940" cy="0"/>
          </a:xfrm>
          <a:prstGeom prst="line">
            <a:avLst/>
          </a:prstGeom>
          <a:ln w="28575" cap="rnd">
            <a:gradFill>
              <a:gsLst>
                <a:gs pos="0">
                  <a:srgbClr val="7E0C6E">
                    <a:alpha val="0"/>
                  </a:srgbClr>
                </a:gs>
                <a:gs pos="100000">
                  <a:srgbClr val="7E0C6E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9116184" y="4938168"/>
            <a:ext cx="2269366" cy="0"/>
          </a:xfrm>
          <a:prstGeom prst="line">
            <a:avLst/>
          </a:prstGeom>
          <a:ln w="15875" cap="rnd">
            <a:gradFill>
              <a:gsLst>
                <a:gs pos="0">
                  <a:srgbClr val="7E0C6E">
                    <a:alpha val="0"/>
                  </a:srgbClr>
                </a:gs>
                <a:gs pos="100000">
                  <a:srgbClr val="7E0C6E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11"/>
          <p:cNvSpPr/>
          <p:nvPr userDrawn="1"/>
        </p:nvSpPr>
        <p:spPr>
          <a:xfrm flipH="1" flipV="1">
            <a:off x="0" y="0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rgbClr val="7E0C6E"/>
              </a:gs>
              <a:gs pos="0">
                <a:srgbClr val="7E0C6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任意多边形: 形状 12"/>
          <p:cNvSpPr/>
          <p:nvPr userDrawn="1"/>
        </p:nvSpPr>
        <p:spPr>
          <a:xfrm>
            <a:off x="0" y="5961517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rgbClr val="7E0C6E"/>
              </a:gs>
              <a:gs pos="4000">
                <a:srgbClr val="7E0C6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66" r="5320"/>
          <a:stretch>
            <a:fillRect/>
          </a:stretch>
        </p:blipFill>
        <p:spPr>
          <a:xfrm>
            <a:off x="0" y="0"/>
            <a:ext cx="7594169" cy="686323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759416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5000"/>
                </a:schemeClr>
              </a:gs>
              <a:gs pos="8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/>
          <a:srcRect r="39374"/>
          <a:stretch>
            <a:fillRect/>
          </a:stretch>
        </p:blipFill>
        <p:spPr>
          <a:xfrm>
            <a:off x="7590952" y="-365599"/>
            <a:ext cx="4601049" cy="7589198"/>
          </a:xfrm>
          <a:custGeom>
            <a:avLst/>
            <a:gdLst>
              <a:gd name="connsiteX0" fmla="*/ 0 w 4601049"/>
              <a:gd name="connsiteY0" fmla="*/ 0 h 7589198"/>
              <a:gd name="connsiteX1" fmla="*/ 4601049 w 4601049"/>
              <a:gd name="connsiteY1" fmla="*/ 0 h 7589198"/>
              <a:gd name="connsiteX2" fmla="*/ 4601049 w 4601049"/>
              <a:gd name="connsiteY2" fmla="*/ 7589198 h 7589198"/>
              <a:gd name="connsiteX3" fmla="*/ 0 w 4601049"/>
              <a:gd name="connsiteY3" fmla="*/ 7589198 h 7589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1049" h="7589198">
                <a:moveTo>
                  <a:pt x="0" y="0"/>
                </a:moveTo>
                <a:lnTo>
                  <a:pt x="4601049" y="0"/>
                </a:lnTo>
                <a:lnTo>
                  <a:pt x="4601049" y="7589198"/>
                </a:lnTo>
                <a:lnTo>
                  <a:pt x="0" y="7589198"/>
                </a:lnTo>
                <a:close/>
              </a:path>
            </a:pathLst>
          </a:custGeom>
        </p:spPr>
      </p:pic>
      <p:cxnSp>
        <p:nvCxnSpPr>
          <p:cNvPr id="10" name="直接连接符 9"/>
          <p:cNvCxnSpPr/>
          <p:nvPr userDrawn="1"/>
        </p:nvCxnSpPr>
        <p:spPr>
          <a:xfrm>
            <a:off x="8276610" y="4808627"/>
            <a:ext cx="3108940" cy="0"/>
          </a:xfrm>
          <a:prstGeom prst="line">
            <a:avLst/>
          </a:prstGeom>
          <a:ln w="28575" cap="rnd">
            <a:gradFill>
              <a:gsLst>
                <a:gs pos="0">
                  <a:srgbClr val="7E0C6E">
                    <a:alpha val="0"/>
                  </a:srgbClr>
                </a:gs>
                <a:gs pos="100000">
                  <a:srgbClr val="7E0C6E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9116184" y="4938168"/>
            <a:ext cx="2269366" cy="0"/>
          </a:xfrm>
          <a:prstGeom prst="line">
            <a:avLst/>
          </a:prstGeom>
          <a:ln w="15875" cap="rnd">
            <a:gradFill>
              <a:gsLst>
                <a:gs pos="0">
                  <a:srgbClr val="7E0C6E">
                    <a:alpha val="0"/>
                  </a:srgbClr>
                </a:gs>
                <a:gs pos="100000">
                  <a:srgbClr val="7E0C6E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11"/>
          <p:cNvSpPr/>
          <p:nvPr userDrawn="1"/>
        </p:nvSpPr>
        <p:spPr>
          <a:xfrm flipH="1" flipV="1">
            <a:off x="0" y="0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rgbClr val="7E0C6E"/>
              </a:gs>
              <a:gs pos="0">
                <a:srgbClr val="7E0C6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任意多边形: 形状 12"/>
          <p:cNvSpPr/>
          <p:nvPr userDrawn="1"/>
        </p:nvSpPr>
        <p:spPr>
          <a:xfrm>
            <a:off x="0" y="6004638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rgbClr val="7E0C6E"/>
              </a:gs>
              <a:gs pos="4000">
                <a:srgbClr val="7E0C6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17" r="10834"/>
          <a:stretch>
            <a:fillRect/>
          </a:stretch>
        </p:blipFill>
        <p:spPr>
          <a:xfrm>
            <a:off x="0" y="0"/>
            <a:ext cx="759417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21561"/>
            <a:ext cx="759416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5000"/>
                </a:schemeClr>
              </a:gs>
              <a:gs pos="8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/>
          <a:srcRect r="39374"/>
          <a:stretch>
            <a:fillRect/>
          </a:stretch>
        </p:blipFill>
        <p:spPr>
          <a:xfrm>
            <a:off x="7590952" y="-365599"/>
            <a:ext cx="4601049" cy="7589198"/>
          </a:xfrm>
          <a:custGeom>
            <a:avLst/>
            <a:gdLst>
              <a:gd name="connsiteX0" fmla="*/ 0 w 4601049"/>
              <a:gd name="connsiteY0" fmla="*/ 0 h 7589198"/>
              <a:gd name="connsiteX1" fmla="*/ 4601049 w 4601049"/>
              <a:gd name="connsiteY1" fmla="*/ 0 h 7589198"/>
              <a:gd name="connsiteX2" fmla="*/ 4601049 w 4601049"/>
              <a:gd name="connsiteY2" fmla="*/ 7589198 h 7589198"/>
              <a:gd name="connsiteX3" fmla="*/ 0 w 4601049"/>
              <a:gd name="connsiteY3" fmla="*/ 7589198 h 7589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1049" h="7589198">
                <a:moveTo>
                  <a:pt x="0" y="0"/>
                </a:moveTo>
                <a:lnTo>
                  <a:pt x="4601049" y="0"/>
                </a:lnTo>
                <a:lnTo>
                  <a:pt x="4601049" y="7589198"/>
                </a:lnTo>
                <a:lnTo>
                  <a:pt x="0" y="7589198"/>
                </a:lnTo>
                <a:close/>
              </a:path>
            </a:pathLst>
          </a:custGeom>
        </p:spPr>
      </p:pic>
      <p:cxnSp>
        <p:nvCxnSpPr>
          <p:cNvPr id="10" name="直接连接符 9"/>
          <p:cNvCxnSpPr/>
          <p:nvPr userDrawn="1"/>
        </p:nvCxnSpPr>
        <p:spPr>
          <a:xfrm>
            <a:off x="8276610" y="4808627"/>
            <a:ext cx="3108940" cy="0"/>
          </a:xfrm>
          <a:prstGeom prst="line">
            <a:avLst/>
          </a:prstGeom>
          <a:ln w="28575" cap="rnd">
            <a:gradFill>
              <a:gsLst>
                <a:gs pos="0">
                  <a:srgbClr val="7E0C6E">
                    <a:alpha val="0"/>
                  </a:srgbClr>
                </a:gs>
                <a:gs pos="100000">
                  <a:srgbClr val="7E0C6E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9116184" y="4938168"/>
            <a:ext cx="2269366" cy="0"/>
          </a:xfrm>
          <a:prstGeom prst="line">
            <a:avLst/>
          </a:prstGeom>
          <a:ln w="15875" cap="rnd">
            <a:gradFill>
              <a:gsLst>
                <a:gs pos="0">
                  <a:srgbClr val="7E0C6E">
                    <a:alpha val="0"/>
                  </a:srgbClr>
                </a:gs>
                <a:gs pos="100000">
                  <a:srgbClr val="7E0C6E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11"/>
          <p:cNvSpPr/>
          <p:nvPr userDrawn="1"/>
        </p:nvSpPr>
        <p:spPr>
          <a:xfrm flipH="1" flipV="1">
            <a:off x="0" y="0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rgbClr val="7E0C6E"/>
              </a:gs>
              <a:gs pos="0">
                <a:srgbClr val="7E0C6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任意多边形: 形状 12"/>
          <p:cNvSpPr/>
          <p:nvPr userDrawn="1"/>
        </p:nvSpPr>
        <p:spPr>
          <a:xfrm>
            <a:off x="0" y="6004638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rgbClr val="7E0C6E"/>
              </a:gs>
              <a:gs pos="4000">
                <a:srgbClr val="7E0C6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73" r="13393"/>
          <a:stretch>
            <a:fillRect/>
          </a:stretch>
        </p:blipFill>
        <p:spPr>
          <a:xfrm>
            <a:off x="-1" y="0"/>
            <a:ext cx="7594169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609" y="0"/>
            <a:ext cx="759416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5000"/>
                </a:schemeClr>
              </a:gs>
              <a:gs pos="8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/>
          <a:srcRect r="39374"/>
          <a:stretch>
            <a:fillRect/>
          </a:stretch>
        </p:blipFill>
        <p:spPr>
          <a:xfrm>
            <a:off x="7590952" y="-365599"/>
            <a:ext cx="4601049" cy="7589198"/>
          </a:xfrm>
          <a:custGeom>
            <a:avLst/>
            <a:gdLst>
              <a:gd name="connsiteX0" fmla="*/ 0 w 4601049"/>
              <a:gd name="connsiteY0" fmla="*/ 0 h 7589198"/>
              <a:gd name="connsiteX1" fmla="*/ 4601049 w 4601049"/>
              <a:gd name="connsiteY1" fmla="*/ 0 h 7589198"/>
              <a:gd name="connsiteX2" fmla="*/ 4601049 w 4601049"/>
              <a:gd name="connsiteY2" fmla="*/ 7589198 h 7589198"/>
              <a:gd name="connsiteX3" fmla="*/ 0 w 4601049"/>
              <a:gd name="connsiteY3" fmla="*/ 7589198 h 7589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1049" h="7589198">
                <a:moveTo>
                  <a:pt x="0" y="0"/>
                </a:moveTo>
                <a:lnTo>
                  <a:pt x="4601049" y="0"/>
                </a:lnTo>
                <a:lnTo>
                  <a:pt x="4601049" y="7589198"/>
                </a:lnTo>
                <a:lnTo>
                  <a:pt x="0" y="7589198"/>
                </a:lnTo>
                <a:close/>
              </a:path>
            </a:pathLst>
          </a:custGeom>
        </p:spPr>
      </p:pic>
      <p:cxnSp>
        <p:nvCxnSpPr>
          <p:cNvPr id="10" name="直接连接符 9"/>
          <p:cNvCxnSpPr/>
          <p:nvPr userDrawn="1"/>
        </p:nvCxnSpPr>
        <p:spPr>
          <a:xfrm>
            <a:off x="8276610" y="4808627"/>
            <a:ext cx="3108940" cy="0"/>
          </a:xfrm>
          <a:prstGeom prst="line">
            <a:avLst/>
          </a:prstGeom>
          <a:ln w="28575" cap="rnd">
            <a:gradFill>
              <a:gsLst>
                <a:gs pos="0">
                  <a:srgbClr val="7E0C6E">
                    <a:alpha val="0"/>
                  </a:srgbClr>
                </a:gs>
                <a:gs pos="100000">
                  <a:srgbClr val="7E0C6E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9116184" y="4938168"/>
            <a:ext cx="2269366" cy="0"/>
          </a:xfrm>
          <a:prstGeom prst="line">
            <a:avLst/>
          </a:prstGeom>
          <a:ln w="15875" cap="rnd">
            <a:gradFill>
              <a:gsLst>
                <a:gs pos="0">
                  <a:srgbClr val="7E0C6E">
                    <a:alpha val="0"/>
                  </a:srgbClr>
                </a:gs>
                <a:gs pos="100000">
                  <a:srgbClr val="7E0C6E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11"/>
          <p:cNvSpPr/>
          <p:nvPr userDrawn="1"/>
        </p:nvSpPr>
        <p:spPr>
          <a:xfrm flipH="1" flipV="1">
            <a:off x="0" y="0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rgbClr val="7E0C6E"/>
              </a:gs>
              <a:gs pos="0">
                <a:srgbClr val="7E0C6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任意多边形: 形状 12"/>
          <p:cNvSpPr/>
          <p:nvPr userDrawn="1"/>
        </p:nvSpPr>
        <p:spPr>
          <a:xfrm>
            <a:off x="0" y="6004638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rgbClr val="7E0C6E"/>
              </a:gs>
              <a:gs pos="4000">
                <a:srgbClr val="7E0C6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96862"/>
            <a:ext cx="5257798" cy="866775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73100" y="365125"/>
            <a:ext cx="0" cy="587375"/>
          </a:xfrm>
          <a:prstGeom prst="line">
            <a:avLst/>
          </a:prstGeom>
          <a:ln w="57150">
            <a:solidFill>
              <a:srgbClr val="7E0C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 userDrawn="1"/>
        </p:nvGrpSpPr>
        <p:grpSpPr>
          <a:xfrm>
            <a:off x="1350006" y="1294366"/>
            <a:ext cx="1432861" cy="3836509"/>
            <a:chOff x="1339905" y="1455269"/>
            <a:chExt cx="1432861" cy="3836509"/>
          </a:xfrm>
        </p:grpSpPr>
        <p:sp>
          <p:nvSpPr>
            <p:cNvPr id="14" name="矩形 13"/>
            <p:cNvSpPr/>
            <p:nvPr userDrawn="1"/>
          </p:nvSpPr>
          <p:spPr>
            <a:xfrm>
              <a:off x="2018456" y="1789955"/>
              <a:ext cx="754310" cy="3371850"/>
            </a:xfrm>
            <a:prstGeom prst="rect">
              <a:avLst/>
            </a:prstGeom>
            <a:solidFill>
              <a:srgbClr val="7E0C6E">
                <a:alpha val="4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dirty="0"/>
            </a:p>
          </p:txBody>
        </p:sp>
        <p:sp>
          <p:nvSpPr>
            <p:cNvPr id="15" name="矩形 14"/>
            <p:cNvSpPr/>
            <p:nvPr userDrawn="1"/>
          </p:nvSpPr>
          <p:spPr>
            <a:xfrm>
              <a:off x="1630236" y="1455269"/>
              <a:ext cx="609401" cy="3371850"/>
            </a:xfrm>
            <a:prstGeom prst="rect">
              <a:avLst/>
            </a:prstGeom>
            <a:solidFill>
              <a:srgbClr val="7E0C6E">
                <a:alpha val="47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dirty="0"/>
            </a:p>
          </p:txBody>
        </p:sp>
        <p:sp>
          <p:nvSpPr>
            <p:cNvPr id="22" name="矩形 21"/>
            <p:cNvSpPr/>
            <p:nvPr userDrawn="1"/>
          </p:nvSpPr>
          <p:spPr>
            <a:xfrm>
              <a:off x="1339905" y="1919928"/>
              <a:ext cx="381004" cy="3371850"/>
            </a:xfrm>
            <a:prstGeom prst="rect">
              <a:avLst/>
            </a:prstGeom>
            <a:gradFill>
              <a:gsLst>
                <a:gs pos="100000">
                  <a:srgbClr val="7E0C6E">
                    <a:alpha val="0"/>
                  </a:srgbClr>
                </a:gs>
                <a:gs pos="0">
                  <a:srgbClr val="7E0C6E"/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dirty="0"/>
            </a:p>
          </p:txBody>
        </p:sp>
        <p:sp>
          <p:nvSpPr>
            <p:cNvPr id="23" name="矩形 22"/>
            <p:cNvSpPr/>
            <p:nvPr userDrawn="1"/>
          </p:nvSpPr>
          <p:spPr>
            <a:xfrm>
              <a:off x="2209800" y="1789199"/>
              <a:ext cx="51841" cy="3371850"/>
            </a:xfrm>
            <a:prstGeom prst="rect">
              <a:avLst/>
            </a:prstGeom>
            <a:gradFill>
              <a:gsLst>
                <a:gs pos="100000">
                  <a:srgbClr val="7E0C6E">
                    <a:alpha val="0"/>
                  </a:srgbClr>
                </a:gs>
                <a:gs pos="0">
                  <a:srgbClr val="7E0C6E"/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dirty="0"/>
            </a:p>
          </p:txBody>
        </p:sp>
      </p:grp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241" y="259609"/>
            <a:ext cx="2403659" cy="692891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>
            <a:off x="9420436" y="1211456"/>
            <a:ext cx="1432684" cy="3834716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4178298" y="6329918"/>
            <a:ext cx="383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— </a:t>
            </a:r>
            <a:r>
              <a:rPr lang="zh-CN" altLang="en-US" b="1" dirty="0">
                <a:solidFill>
                  <a:schemeClr val="bg1">
                    <a:lumMod val="8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允公允能 日新月异 </a:t>
            </a: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—</a:t>
            </a:r>
            <a:endParaRPr lang="zh-CN" altLang="en-US" b="1" dirty="0">
              <a:solidFill>
                <a:schemeClr val="bg1">
                  <a:lumMod val="8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6" name="梯形 15"/>
          <p:cNvSpPr/>
          <p:nvPr userDrawn="1"/>
        </p:nvSpPr>
        <p:spPr>
          <a:xfrm>
            <a:off x="1123949" y="5130875"/>
            <a:ext cx="9944100" cy="714374"/>
          </a:xfrm>
          <a:prstGeom prst="trapezoid">
            <a:avLst>
              <a:gd name="adj" fmla="val 146143"/>
            </a:avLst>
          </a:prstGeom>
          <a:gradFill flip="none" rotWithShape="1">
            <a:gsLst>
              <a:gs pos="0">
                <a:srgbClr val="7E0C6E">
                  <a:alpha val="0"/>
                </a:srgbClr>
              </a:gs>
              <a:gs pos="100000">
                <a:srgbClr val="7E0C6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1998798" y="2078759"/>
            <a:ext cx="8318272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50800" sx="102000" sy="102000" algn="ctr" rotWithShape="0">
              <a:srgbClr val="7E0C6E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7.jpe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2859872" y="2715213"/>
            <a:ext cx="6472255" cy="1427573"/>
            <a:chOff x="2859872" y="2733461"/>
            <a:chExt cx="6472255" cy="1427573"/>
          </a:xfrm>
        </p:grpSpPr>
        <p:sp>
          <p:nvSpPr>
            <p:cNvPr id="46" name="内容占位符 14"/>
            <p:cNvSpPr txBox="1"/>
            <p:nvPr/>
          </p:nvSpPr>
          <p:spPr>
            <a:xfrm>
              <a:off x="2859872" y="2733461"/>
              <a:ext cx="6472255" cy="89693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5400" b="1" kern="1200">
                  <a:solidFill>
                    <a:srgbClr val="7E0C6E"/>
                  </a:solidFill>
                  <a:latin typeface="+mn-ea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zh-CN" altLang="en-US" dirty="0"/>
                <a:t>南开通用限定</a:t>
              </a:r>
              <a:r>
                <a:rPr lang="en-US" altLang="zh-CN" dirty="0"/>
                <a:t>PPT</a:t>
              </a:r>
              <a:endParaRPr lang="zh-CN" altLang="en-US" dirty="0"/>
            </a:p>
          </p:txBody>
        </p:sp>
        <p:sp>
          <p:nvSpPr>
            <p:cNvPr id="47" name="内容占位符 14"/>
            <p:cNvSpPr txBox="1"/>
            <p:nvPr/>
          </p:nvSpPr>
          <p:spPr>
            <a:xfrm>
              <a:off x="2859872" y="3543408"/>
              <a:ext cx="6472255" cy="432692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5400" b="1" kern="1200">
                  <a:solidFill>
                    <a:srgbClr val="7E0C6E"/>
                  </a:solidFill>
                  <a:latin typeface="+mn-ea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en-US" altLang="zh-CN" sz="2400" dirty="0">
                  <a:solidFill>
                    <a:srgbClr val="7E0C6E">
                      <a:alpha val="55000"/>
                    </a:srgbClr>
                  </a:solidFill>
                </a:rPr>
                <a:t>NAN KAI TONG YONG XIAN DING PPT</a:t>
              </a:r>
              <a:endParaRPr lang="zh-CN" altLang="en-US" sz="2400" dirty="0">
                <a:solidFill>
                  <a:srgbClr val="7E0C6E">
                    <a:alpha val="55000"/>
                  </a:srgbClr>
                </a:solidFill>
              </a:endParaRPr>
            </a:p>
          </p:txBody>
        </p:sp>
        <p:cxnSp>
          <p:nvCxnSpPr>
            <p:cNvPr id="49" name="直接连接符 48"/>
            <p:cNvCxnSpPr/>
            <p:nvPr/>
          </p:nvCxnSpPr>
          <p:spPr>
            <a:xfrm>
              <a:off x="2859872" y="4161034"/>
              <a:ext cx="6376595" cy="0"/>
            </a:xfrm>
            <a:prstGeom prst="line">
              <a:avLst/>
            </a:prstGeom>
            <a:ln w="38100">
              <a:solidFill>
                <a:srgbClr val="7E0C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内容占位符 14"/>
          <p:cNvSpPr txBox="1"/>
          <p:nvPr/>
        </p:nvSpPr>
        <p:spPr>
          <a:xfrm>
            <a:off x="2859872" y="4319748"/>
            <a:ext cx="6472255" cy="10433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7E0C6E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2000" dirty="0"/>
              <a:t>制作人：小小南开</a:t>
            </a:r>
            <a:endParaRPr lang="en-US" altLang="zh-CN" sz="2000" dirty="0"/>
          </a:p>
          <a:p>
            <a:pPr algn="ctr">
              <a:lnSpc>
                <a:spcPct val="130000"/>
              </a:lnSpc>
            </a:pPr>
            <a:r>
              <a:rPr lang="zh-CN" altLang="en-US" sz="2000" dirty="0"/>
              <a:t>指导老师：输入内容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个人介绍</a:t>
            </a:r>
            <a:endParaRPr lang="zh-CN" altLang="en-US" dirty="0"/>
          </a:p>
        </p:txBody>
      </p:sp>
      <p:sp>
        <p:nvSpPr>
          <p:cNvPr id="3" name="椭圆 2"/>
          <p:cNvSpPr/>
          <p:nvPr/>
        </p:nvSpPr>
        <p:spPr>
          <a:xfrm>
            <a:off x="594934" y="5196453"/>
            <a:ext cx="5462966" cy="1293566"/>
          </a:xfrm>
          <a:prstGeom prst="ellipse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10000">
                <a:schemeClr val="tx1">
                  <a:alpha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5551666" y="5303471"/>
            <a:ext cx="5857058" cy="1327826"/>
          </a:xfrm>
          <a:prstGeom prst="ellipse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6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474310" y="1380428"/>
            <a:ext cx="5845713" cy="47764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平行四边形 5"/>
          <p:cNvSpPr/>
          <p:nvPr/>
        </p:nvSpPr>
        <p:spPr>
          <a:xfrm rot="5400000" flipH="1">
            <a:off x="-484130" y="2543378"/>
            <a:ext cx="5007708" cy="2295493"/>
          </a:xfrm>
          <a:prstGeom prst="parallelogram">
            <a:avLst>
              <a:gd name="adj" fmla="val 10785"/>
            </a:avLst>
          </a:prstGeom>
          <a:gradFill>
            <a:gsLst>
              <a:gs pos="95000">
                <a:srgbClr val="7E0C6E">
                  <a:alpha val="54000"/>
                </a:srgbClr>
              </a:gs>
              <a:gs pos="0">
                <a:srgbClr val="7E0C6E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134101" y="2094065"/>
            <a:ext cx="3173527" cy="52322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zh-CN" altLang="en-US" sz="2800" b="1" spc="600" dirty="0">
                <a:solidFill>
                  <a:srgbClr val="7E0C6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输入你的内容</a:t>
            </a:r>
            <a:endParaRPr lang="zh-CN" altLang="en-US" sz="2800" b="1" spc="600" dirty="0">
              <a:solidFill>
                <a:srgbClr val="7E0C6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134102" y="2753241"/>
            <a:ext cx="460643" cy="0"/>
          </a:xfrm>
          <a:prstGeom prst="line">
            <a:avLst/>
          </a:prstGeom>
          <a:ln w="28575">
            <a:solidFill>
              <a:srgbClr val="7E0C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占位符 2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471" y="1187270"/>
            <a:ext cx="2322874" cy="4980909"/>
          </a:xfrm>
          <a:custGeom>
            <a:avLst/>
            <a:gdLst>
              <a:gd name="connsiteX0" fmla="*/ 0 w 2322874"/>
              <a:gd name="connsiteY0" fmla="*/ 0 h 4988657"/>
              <a:gd name="connsiteX1" fmla="*/ 113351 w 2322874"/>
              <a:gd name="connsiteY1" fmla="*/ 0 h 4988657"/>
              <a:gd name="connsiteX2" fmla="*/ 2322874 w 2322874"/>
              <a:gd name="connsiteY2" fmla="*/ 207861 h 4988657"/>
              <a:gd name="connsiteX3" fmla="*/ 2322874 w 2322874"/>
              <a:gd name="connsiteY3" fmla="*/ 4988657 h 4988657"/>
              <a:gd name="connsiteX4" fmla="*/ 2322853 w 2322874"/>
              <a:gd name="connsiteY4" fmla="*/ 4988657 h 4988657"/>
              <a:gd name="connsiteX5" fmla="*/ 0 w 2322874"/>
              <a:gd name="connsiteY5" fmla="*/ 4770135 h 4988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22874" h="4988657">
                <a:moveTo>
                  <a:pt x="0" y="0"/>
                </a:moveTo>
                <a:lnTo>
                  <a:pt x="113351" y="0"/>
                </a:lnTo>
                <a:lnTo>
                  <a:pt x="2322874" y="207861"/>
                </a:lnTo>
                <a:lnTo>
                  <a:pt x="2322874" y="4988657"/>
                </a:lnTo>
                <a:lnTo>
                  <a:pt x="2322853" y="4988657"/>
                </a:lnTo>
                <a:lnTo>
                  <a:pt x="0" y="4770135"/>
                </a:lnTo>
                <a:close/>
              </a:path>
            </a:pathLst>
          </a:custGeom>
        </p:spPr>
      </p:pic>
      <p:sp>
        <p:nvSpPr>
          <p:cNvPr id="9" name="任意多边形: 形状 8"/>
          <p:cNvSpPr/>
          <p:nvPr/>
        </p:nvSpPr>
        <p:spPr>
          <a:xfrm>
            <a:off x="3178815" y="1179521"/>
            <a:ext cx="2295494" cy="4988659"/>
          </a:xfrm>
          <a:custGeom>
            <a:avLst/>
            <a:gdLst>
              <a:gd name="connsiteX0" fmla="*/ 0 w 2076451"/>
              <a:gd name="connsiteY0" fmla="*/ 0 h 5651302"/>
              <a:gd name="connsiteX1" fmla="*/ 101326 w 2076451"/>
              <a:gd name="connsiteY1" fmla="*/ 0 h 5651302"/>
              <a:gd name="connsiteX2" fmla="*/ 2076450 w 2076451"/>
              <a:gd name="connsiteY2" fmla="*/ 235471 h 5651302"/>
              <a:gd name="connsiteX3" fmla="*/ 2076450 w 2076451"/>
              <a:gd name="connsiteY3" fmla="*/ 0 h 5651302"/>
              <a:gd name="connsiteX4" fmla="*/ 2076451 w 2076451"/>
              <a:gd name="connsiteY4" fmla="*/ 0 h 5651302"/>
              <a:gd name="connsiteX5" fmla="*/ 2076451 w 2076451"/>
              <a:gd name="connsiteY5" fmla="*/ 5651302 h 5651302"/>
              <a:gd name="connsiteX6" fmla="*/ 2076450 w 2076451"/>
              <a:gd name="connsiteY6" fmla="*/ 5651302 h 5651302"/>
              <a:gd name="connsiteX7" fmla="*/ 0 w 2076451"/>
              <a:gd name="connsiteY7" fmla="*/ 5403751 h 5651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76451" h="5651302">
                <a:moveTo>
                  <a:pt x="0" y="0"/>
                </a:moveTo>
                <a:lnTo>
                  <a:pt x="101326" y="0"/>
                </a:lnTo>
                <a:lnTo>
                  <a:pt x="2076450" y="235471"/>
                </a:lnTo>
                <a:lnTo>
                  <a:pt x="2076450" y="0"/>
                </a:lnTo>
                <a:lnTo>
                  <a:pt x="2076451" y="0"/>
                </a:lnTo>
                <a:lnTo>
                  <a:pt x="2076451" y="5651302"/>
                </a:lnTo>
                <a:lnTo>
                  <a:pt x="2076450" y="5651302"/>
                </a:lnTo>
                <a:lnTo>
                  <a:pt x="0" y="5403751"/>
                </a:lnTo>
                <a:close/>
              </a:path>
            </a:pathLst>
          </a:custGeom>
          <a:gradFill>
            <a:gsLst>
              <a:gs pos="20000">
                <a:schemeClr val="tx1">
                  <a:alpha val="5000"/>
                </a:schemeClr>
              </a:gs>
              <a:gs pos="1000">
                <a:schemeClr val="tx1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746965" y="2094065"/>
            <a:ext cx="677108" cy="3111015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dist"/>
            <a:r>
              <a:rPr lang="zh-CN" altLang="en-US" sz="32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个人介绍</a:t>
            </a:r>
            <a:endParaRPr lang="zh-CN" altLang="en-US" sz="32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57900" y="2954149"/>
            <a:ext cx="4928987" cy="2446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南开大学（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Nankai University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），简称“南开”，由中华人民共和国教育部直属，中央直管副部级建制，位列国家首批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211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工程、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985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工程、世界一流大学和一流学科建设高校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奖状荣誉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4741825" y="1312904"/>
            <a:ext cx="2736000" cy="888316"/>
            <a:chOff x="4728000" y="741350"/>
            <a:chExt cx="2736000" cy="888316"/>
          </a:xfrm>
        </p:grpSpPr>
        <p:sp>
          <p:nvSpPr>
            <p:cNvPr id="4" name="文本框 3"/>
            <p:cNvSpPr txBox="1"/>
            <p:nvPr/>
          </p:nvSpPr>
          <p:spPr>
            <a:xfrm>
              <a:off x="4913288" y="741350"/>
              <a:ext cx="2489265" cy="742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3600">
                  <a:gradFill flip="none" rotWithShape="1">
                    <a:gsLst>
                      <a:gs pos="0">
                        <a:schemeClr val="accent2">
                          <a:lumMod val="40000"/>
                          <a:lumOff val="6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r>
                <a:rPr lang="zh-CN" altLang="en-US" b="1" dirty="0">
                  <a:gradFill flip="none" rotWithShape="1">
                    <a:gsLst>
                      <a:gs pos="0">
                        <a:srgbClr val="7E0C6E">
                          <a:alpha val="61000"/>
                        </a:srgbClr>
                      </a:gs>
                      <a:gs pos="100000">
                        <a:srgbClr val="7E0C6E"/>
                      </a:gs>
                    </a:gsLst>
                    <a:lin ang="2700000" scaled="1"/>
                    <a:tileRect/>
                  </a:gradFill>
                </a:rPr>
                <a:t>奖状荣誉</a:t>
              </a:r>
              <a:endParaRPr lang="zh-CN" altLang="en-US" b="1" dirty="0">
                <a:gradFill flip="none" rotWithShape="1">
                  <a:gsLst>
                    <a:gs pos="0">
                      <a:srgbClr val="7E0C6E">
                        <a:alpha val="61000"/>
                      </a:srgbClr>
                    </a:gs>
                    <a:gs pos="100000">
                      <a:srgbClr val="7E0C6E"/>
                    </a:gs>
                  </a:gsLst>
                  <a:lin ang="2700000" scaled="1"/>
                  <a:tileRect/>
                </a:gradFill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5873813" y="1505824"/>
              <a:ext cx="444374" cy="123842"/>
              <a:chOff x="5869306" y="1546861"/>
              <a:chExt cx="232410" cy="64770"/>
            </a:xfrm>
            <a:gradFill>
              <a:gsLst>
                <a:gs pos="0">
                  <a:srgbClr val="FFDE90"/>
                </a:gs>
                <a:gs pos="100000">
                  <a:srgbClr val="F7BD37"/>
                </a:gs>
              </a:gsLst>
              <a:lin ang="2700000" scaled="1"/>
            </a:gradFill>
          </p:grpSpPr>
          <p:sp>
            <p:nvSpPr>
              <p:cNvPr id="9" name="星形: 五角 8"/>
              <p:cNvSpPr/>
              <p:nvPr/>
            </p:nvSpPr>
            <p:spPr>
              <a:xfrm>
                <a:off x="5869306" y="1546861"/>
                <a:ext cx="64770" cy="64770"/>
              </a:xfrm>
              <a:prstGeom prst="star5">
                <a:avLst/>
              </a:prstGeom>
              <a:solidFill>
                <a:srgbClr val="7E0C6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星形: 五角 9"/>
              <p:cNvSpPr/>
              <p:nvPr/>
            </p:nvSpPr>
            <p:spPr>
              <a:xfrm>
                <a:off x="5953126" y="1546861"/>
                <a:ext cx="64770" cy="64770"/>
              </a:xfrm>
              <a:prstGeom prst="star5">
                <a:avLst/>
              </a:prstGeom>
              <a:solidFill>
                <a:srgbClr val="7E0C6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星形: 五角 10"/>
              <p:cNvSpPr/>
              <p:nvPr/>
            </p:nvSpPr>
            <p:spPr>
              <a:xfrm>
                <a:off x="6036946" y="1546861"/>
                <a:ext cx="64770" cy="64770"/>
              </a:xfrm>
              <a:prstGeom prst="star5">
                <a:avLst/>
              </a:prstGeom>
              <a:solidFill>
                <a:srgbClr val="7E0C6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4728000" y="1570062"/>
              <a:ext cx="2736000" cy="0"/>
              <a:chOff x="5202555" y="1558021"/>
              <a:chExt cx="1786890" cy="0"/>
            </a:xfrm>
          </p:grpSpPr>
          <p:cxnSp>
            <p:nvCxnSpPr>
              <p:cNvPr id="7" name="直接连接符 6"/>
              <p:cNvCxnSpPr/>
              <p:nvPr/>
            </p:nvCxnSpPr>
            <p:spPr>
              <a:xfrm>
                <a:off x="6354127" y="1558021"/>
                <a:ext cx="635318" cy="0"/>
              </a:xfrm>
              <a:prstGeom prst="line">
                <a:avLst/>
              </a:prstGeom>
              <a:solidFill>
                <a:srgbClr val="7E0C6E"/>
              </a:solidFill>
              <a:ln>
                <a:gradFill flip="none" rotWithShape="1">
                  <a:gsLst>
                    <a:gs pos="0">
                      <a:srgbClr val="7E0C6E">
                        <a:alpha val="52000"/>
                      </a:srgbClr>
                    </a:gs>
                    <a:gs pos="100000">
                      <a:srgbClr val="7E0C6E"/>
                    </a:gs>
                  </a:gsLst>
                  <a:lin ang="0" scaled="1"/>
                  <a:tileRect/>
                </a:gradFill>
                <a:headEnd type="diamond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 flipH="1">
                <a:off x="5202555" y="1558021"/>
                <a:ext cx="635318" cy="0"/>
              </a:xfrm>
              <a:prstGeom prst="line">
                <a:avLst/>
              </a:prstGeom>
              <a:solidFill>
                <a:srgbClr val="7E0C6E"/>
              </a:solidFill>
              <a:ln>
                <a:gradFill flip="none" rotWithShape="1">
                  <a:gsLst>
                    <a:gs pos="0">
                      <a:srgbClr val="7E0C6E">
                        <a:alpha val="52000"/>
                      </a:srgbClr>
                    </a:gs>
                    <a:gs pos="100000">
                      <a:srgbClr val="7E0C6E"/>
                    </a:gs>
                  </a:gsLst>
                  <a:lin ang="0" scaled="1"/>
                  <a:tileRect/>
                </a:gradFill>
                <a:headEnd type="diamond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组合 11"/>
          <p:cNvGrpSpPr/>
          <p:nvPr/>
        </p:nvGrpSpPr>
        <p:grpSpPr>
          <a:xfrm>
            <a:off x="1076357" y="3033203"/>
            <a:ext cx="2946760" cy="1844427"/>
            <a:chOff x="1080767" y="2879961"/>
            <a:chExt cx="2946760" cy="1844427"/>
          </a:xfrm>
        </p:grpSpPr>
        <p:sp>
          <p:nvSpPr>
            <p:cNvPr id="13" name="文本框 12"/>
            <p:cNvSpPr txBox="1"/>
            <p:nvPr/>
          </p:nvSpPr>
          <p:spPr>
            <a:xfrm>
              <a:off x="1693489" y="3010513"/>
              <a:ext cx="1721316" cy="742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3600" dirty="0">
                  <a:gradFill>
                    <a:gsLst>
                      <a:gs pos="0">
                        <a:srgbClr val="7E0C6E">
                          <a:alpha val="59000"/>
                        </a:srgbClr>
                      </a:gs>
                      <a:gs pos="100000">
                        <a:srgbClr val="7E0C6E"/>
                      </a:gs>
                    </a:gsLst>
                    <a:lin ang="2700000" scaled="1"/>
                  </a:gradFill>
                  <a:latin typeface="+mj-ea"/>
                  <a:ea typeface="+mj-ea"/>
                </a:rPr>
                <a:t>一等奖</a:t>
              </a:r>
              <a:endParaRPr lang="zh-CN" altLang="en-US" sz="3600" dirty="0">
                <a:gradFill>
                  <a:gsLst>
                    <a:gs pos="0">
                      <a:srgbClr val="7E0C6E">
                        <a:alpha val="59000"/>
                      </a:srgbClr>
                    </a:gs>
                    <a:gs pos="100000">
                      <a:srgbClr val="7E0C6E"/>
                    </a:gs>
                  </a:gsLst>
                  <a:lin ang="2700000" scaled="1"/>
                </a:gradFill>
                <a:latin typeface="+mj-ea"/>
                <a:ea typeface="+mj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509607" y="3682008"/>
              <a:ext cx="2089080" cy="382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1600" spc="100" dirty="0">
                  <a:gradFill flip="none" rotWithShape="1">
                    <a:gsLst>
                      <a:gs pos="0">
                        <a:srgbClr val="7E0C6E">
                          <a:alpha val="45000"/>
                        </a:srgbClr>
                      </a:gs>
                      <a:gs pos="100000">
                        <a:srgbClr val="7E0C6E">
                          <a:alpha val="52000"/>
                        </a:srgbClr>
                      </a:gs>
                    </a:gsLst>
                    <a:lin ang="2700000" scaled="1"/>
                    <a:tileRect/>
                  </a:gradFill>
                  <a:latin typeface="+mn-ea"/>
                </a:rPr>
                <a:t>输入比赛内容</a:t>
              </a:r>
              <a:endParaRPr lang="zh-CN" altLang="en-US" sz="1600" spc="100" dirty="0">
                <a:gradFill flip="none" rotWithShape="1">
                  <a:gsLst>
                    <a:gs pos="0">
                      <a:srgbClr val="7E0C6E">
                        <a:alpha val="45000"/>
                      </a:srgbClr>
                    </a:gs>
                    <a:gs pos="100000">
                      <a:srgbClr val="7E0C6E">
                        <a:alpha val="52000"/>
                      </a:srgbClr>
                    </a:gs>
                  </a:gsLst>
                  <a:lin ang="2700000" scaled="1"/>
                  <a:tileRect/>
                </a:gradFill>
                <a:latin typeface="+mn-ea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1080767" y="2879961"/>
              <a:ext cx="2946760" cy="1844427"/>
              <a:chOff x="6132800" y="4121765"/>
              <a:chExt cx="885450" cy="554218"/>
            </a:xfrm>
            <a:gradFill flip="none" rotWithShape="1">
              <a:gsLst>
                <a:gs pos="100000">
                  <a:srgbClr val="FFCE5E"/>
                </a:gs>
                <a:gs pos="0">
                  <a:srgbClr val="FFEFC9"/>
                </a:gs>
              </a:gsLst>
              <a:lin ang="5400000" scaled="1"/>
              <a:tileRect/>
            </a:gradFill>
          </p:grpSpPr>
          <p:sp>
            <p:nvSpPr>
              <p:cNvPr id="16" name="Freeform 201"/>
              <p:cNvSpPr>
                <a:spLocks noEditPoints="1"/>
              </p:cNvSpPr>
              <p:nvPr/>
            </p:nvSpPr>
            <p:spPr bwMode="auto">
              <a:xfrm>
                <a:off x="6132800" y="4121767"/>
                <a:ext cx="404838" cy="530402"/>
              </a:xfrm>
              <a:custGeom>
                <a:avLst/>
                <a:gdLst>
                  <a:gd name="T0" fmla="*/ 24 w 90"/>
                  <a:gd name="T1" fmla="*/ 5 h 118"/>
                  <a:gd name="T2" fmla="*/ 13 w 90"/>
                  <a:gd name="T3" fmla="*/ 18 h 118"/>
                  <a:gd name="T4" fmla="*/ 27 w 90"/>
                  <a:gd name="T5" fmla="*/ 0 h 118"/>
                  <a:gd name="T6" fmla="*/ 24 w 90"/>
                  <a:gd name="T7" fmla="*/ 5 h 118"/>
                  <a:gd name="T8" fmla="*/ 8 w 90"/>
                  <a:gd name="T9" fmla="*/ 45 h 118"/>
                  <a:gd name="T10" fmla="*/ 17 w 90"/>
                  <a:gd name="T11" fmla="*/ 27 h 118"/>
                  <a:gd name="T12" fmla="*/ 8 w 90"/>
                  <a:gd name="T13" fmla="*/ 39 h 118"/>
                  <a:gd name="T14" fmla="*/ 4 w 90"/>
                  <a:gd name="T15" fmla="*/ 23 h 118"/>
                  <a:gd name="T16" fmla="*/ 8 w 90"/>
                  <a:gd name="T17" fmla="*/ 45 h 118"/>
                  <a:gd name="T18" fmla="*/ 10 w 90"/>
                  <a:gd name="T19" fmla="*/ 62 h 118"/>
                  <a:gd name="T20" fmla="*/ 15 w 90"/>
                  <a:gd name="T21" fmla="*/ 41 h 118"/>
                  <a:gd name="T22" fmla="*/ 9 w 90"/>
                  <a:gd name="T23" fmla="*/ 56 h 118"/>
                  <a:gd name="T24" fmla="*/ 1 w 90"/>
                  <a:gd name="T25" fmla="*/ 41 h 118"/>
                  <a:gd name="T26" fmla="*/ 10 w 90"/>
                  <a:gd name="T27" fmla="*/ 62 h 118"/>
                  <a:gd name="T28" fmla="*/ 17 w 90"/>
                  <a:gd name="T29" fmla="*/ 77 h 118"/>
                  <a:gd name="T30" fmla="*/ 16 w 90"/>
                  <a:gd name="T31" fmla="*/ 56 h 118"/>
                  <a:gd name="T32" fmla="*/ 14 w 90"/>
                  <a:gd name="T33" fmla="*/ 72 h 118"/>
                  <a:gd name="T34" fmla="*/ 2 w 90"/>
                  <a:gd name="T35" fmla="*/ 59 h 118"/>
                  <a:gd name="T36" fmla="*/ 17 w 90"/>
                  <a:gd name="T37" fmla="*/ 77 h 118"/>
                  <a:gd name="T38" fmla="*/ 28 w 90"/>
                  <a:gd name="T39" fmla="*/ 89 h 118"/>
                  <a:gd name="T40" fmla="*/ 21 w 90"/>
                  <a:gd name="T41" fmla="*/ 70 h 118"/>
                  <a:gd name="T42" fmla="*/ 24 w 90"/>
                  <a:gd name="T43" fmla="*/ 86 h 118"/>
                  <a:gd name="T44" fmla="*/ 9 w 90"/>
                  <a:gd name="T45" fmla="*/ 77 h 118"/>
                  <a:gd name="T46" fmla="*/ 28 w 90"/>
                  <a:gd name="T47" fmla="*/ 89 h 118"/>
                  <a:gd name="T48" fmla="*/ 42 w 90"/>
                  <a:gd name="T49" fmla="*/ 98 h 118"/>
                  <a:gd name="T50" fmla="*/ 30 w 90"/>
                  <a:gd name="T51" fmla="*/ 82 h 118"/>
                  <a:gd name="T52" fmla="*/ 38 w 90"/>
                  <a:gd name="T53" fmla="*/ 96 h 118"/>
                  <a:gd name="T54" fmla="*/ 20 w 90"/>
                  <a:gd name="T55" fmla="*/ 92 h 118"/>
                  <a:gd name="T56" fmla="*/ 42 w 90"/>
                  <a:gd name="T57" fmla="*/ 98 h 118"/>
                  <a:gd name="T58" fmla="*/ 58 w 90"/>
                  <a:gd name="T59" fmla="*/ 102 h 118"/>
                  <a:gd name="T60" fmla="*/ 45 w 90"/>
                  <a:gd name="T61" fmla="*/ 91 h 118"/>
                  <a:gd name="T62" fmla="*/ 41 w 90"/>
                  <a:gd name="T63" fmla="*/ 90 h 118"/>
                  <a:gd name="T64" fmla="*/ 55 w 90"/>
                  <a:gd name="T65" fmla="*/ 101 h 118"/>
                  <a:gd name="T66" fmla="*/ 47 w 90"/>
                  <a:gd name="T67" fmla="*/ 100 h 118"/>
                  <a:gd name="T68" fmla="*/ 36 w 90"/>
                  <a:gd name="T69" fmla="*/ 103 h 118"/>
                  <a:gd name="T70" fmla="*/ 58 w 90"/>
                  <a:gd name="T71" fmla="*/ 102 h 118"/>
                  <a:gd name="T72" fmla="*/ 59 w 90"/>
                  <a:gd name="T73" fmla="*/ 98 h 118"/>
                  <a:gd name="T74" fmla="*/ 74 w 90"/>
                  <a:gd name="T75" fmla="*/ 107 h 118"/>
                  <a:gd name="T76" fmla="*/ 56 w 90"/>
                  <a:gd name="T77" fmla="*/ 94 h 118"/>
                  <a:gd name="T78" fmla="*/ 59 w 90"/>
                  <a:gd name="T79" fmla="*/ 98 h 118"/>
                  <a:gd name="T80" fmla="*/ 73 w 90"/>
                  <a:gd name="T81" fmla="*/ 99 h 118"/>
                  <a:gd name="T82" fmla="*/ 75 w 90"/>
                  <a:gd name="T83" fmla="*/ 103 h 118"/>
                  <a:gd name="T84" fmla="*/ 90 w 90"/>
                  <a:gd name="T85" fmla="*/ 113 h 118"/>
                  <a:gd name="T86" fmla="*/ 73 w 90"/>
                  <a:gd name="T87" fmla="*/ 99 h 118"/>
                  <a:gd name="T88" fmla="*/ 10 w 90"/>
                  <a:gd name="T89" fmla="*/ 29 h 118"/>
                  <a:gd name="T90" fmla="*/ 24 w 90"/>
                  <a:gd name="T91" fmla="*/ 14 h 118"/>
                  <a:gd name="T92" fmla="*/ 12 w 90"/>
                  <a:gd name="T93" fmla="*/ 23 h 118"/>
                  <a:gd name="T94" fmla="*/ 12 w 90"/>
                  <a:gd name="T95" fmla="*/ 6 h 118"/>
                  <a:gd name="T96" fmla="*/ 10 w 90"/>
                  <a:gd name="T97" fmla="*/ 29 h 118"/>
                  <a:gd name="T98" fmla="*/ 57 w 90"/>
                  <a:gd name="T99" fmla="*/ 106 h 118"/>
                  <a:gd name="T100" fmla="*/ 74 w 90"/>
                  <a:gd name="T101" fmla="*/ 108 h 118"/>
                  <a:gd name="T102" fmla="*/ 52 w 90"/>
                  <a:gd name="T103" fmla="*/ 108 h 118"/>
                  <a:gd name="T104" fmla="*/ 57 w 90"/>
                  <a:gd name="T105" fmla="*/ 106 h 118"/>
                  <a:gd name="T106" fmla="*/ 90 w 90"/>
                  <a:gd name="T107" fmla="*/ 113 h 118"/>
                  <a:gd name="T108" fmla="*/ 68 w 90"/>
                  <a:gd name="T109" fmla="*/ 113 h 118"/>
                  <a:gd name="T110" fmla="*/ 90 w 90"/>
                  <a:gd name="T111" fmla="*/ 113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0" h="118">
                    <a:moveTo>
                      <a:pt x="24" y="5"/>
                    </a:moveTo>
                    <a:cubicBezTo>
                      <a:pt x="21" y="9"/>
                      <a:pt x="17" y="15"/>
                      <a:pt x="13" y="18"/>
                    </a:cubicBezTo>
                    <a:cubicBezTo>
                      <a:pt x="13" y="10"/>
                      <a:pt x="20" y="3"/>
                      <a:pt x="27" y="0"/>
                    </a:cubicBezTo>
                    <a:cubicBezTo>
                      <a:pt x="26" y="2"/>
                      <a:pt x="25" y="3"/>
                      <a:pt x="24" y="5"/>
                    </a:cubicBezTo>
                    <a:close/>
                    <a:moveTo>
                      <a:pt x="8" y="45"/>
                    </a:moveTo>
                    <a:cubicBezTo>
                      <a:pt x="12" y="43"/>
                      <a:pt x="16" y="32"/>
                      <a:pt x="17" y="27"/>
                    </a:cubicBezTo>
                    <a:cubicBezTo>
                      <a:pt x="12" y="29"/>
                      <a:pt x="9" y="34"/>
                      <a:pt x="8" y="39"/>
                    </a:cubicBezTo>
                    <a:cubicBezTo>
                      <a:pt x="8" y="33"/>
                      <a:pt x="6" y="28"/>
                      <a:pt x="4" y="23"/>
                    </a:cubicBezTo>
                    <a:cubicBezTo>
                      <a:pt x="2" y="29"/>
                      <a:pt x="1" y="41"/>
                      <a:pt x="8" y="45"/>
                    </a:cubicBezTo>
                    <a:close/>
                    <a:moveTo>
                      <a:pt x="10" y="62"/>
                    </a:moveTo>
                    <a:cubicBezTo>
                      <a:pt x="14" y="58"/>
                      <a:pt x="14" y="47"/>
                      <a:pt x="15" y="41"/>
                    </a:cubicBezTo>
                    <a:cubicBezTo>
                      <a:pt x="10" y="45"/>
                      <a:pt x="8" y="51"/>
                      <a:pt x="9" y="56"/>
                    </a:cubicBezTo>
                    <a:cubicBezTo>
                      <a:pt x="7" y="51"/>
                      <a:pt x="4" y="45"/>
                      <a:pt x="1" y="41"/>
                    </a:cubicBezTo>
                    <a:cubicBezTo>
                      <a:pt x="0" y="47"/>
                      <a:pt x="2" y="60"/>
                      <a:pt x="10" y="62"/>
                    </a:cubicBezTo>
                    <a:close/>
                    <a:moveTo>
                      <a:pt x="17" y="77"/>
                    </a:moveTo>
                    <a:cubicBezTo>
                      <a:pt x="20" y="72"/>
                      <a:pt x="17" y="62"/>
                      <a:pt x="16" y="56"/>
                    </a:cubicBezTo>
                    <a:cubicBezTo>
                      <a:pt x="13" y="61"/>
                      <a:pt x="12" y="67"/>
                      <a:pt x="14" y="72"/>
                    </a:cubicBezTo>
                    <a:cubicBezTo>
                      <a:pt x="11" y="68"/>
                      <a:pt x="7" y="63"/>
                      <a:pt x="2" y="59"/>
                    </a:cubicBezTo>
                    <a:cubicBezTo>
                      <a:pt x="4" y="66"/>
                      <a:pt x="9" y="78"/>
                      <a:pt x="17" y="77"/>
                    </a:cubicBezTo>
                    <a:close/>
                    <a:moveTo>
                      <a:pt x="28" y="89"/>
                    </a:moveTo>
                    <a:cubicBezTo>
                      <a:pt x="29" y="84"/>
                      <a:pt x="24" y="75"/>
                      <a:pt x="21" y="70"/>
                    </a:cubicBezTo>
                    <a:cubicBezTo>
                      <a:pt x="19" y="76"/>
                      <a:pt x="20" y="82"/>
                      <a:pt x="24" y="86"/>
                    </a:cubicBezTo>
                    <a:cubicBezTo>
                      <a:pt x="20" y="83"/>
                      <a:pt x="14" y="79"/>
                      <a:pt x="9" y="77"/>
                    </a:cubicBezTo>
                    <a:cubicBezTo>
                      <a:pt x="12" y="83"/>
                      <a:pt x="20" y="93"/>
                      <a:pt x="28" y="89"/>
                    </a:cubicBezTo>
                    <a:close/>
                    <a:moveTo>
                      <a:pt x="42" y="98"/>
                    </a:moveTo>
                    <a:cubicBezTo>
                      <a:pt x="42" y="92"/>
                      <a:pt x="34" y="85"/>
                      <a:pt x="30" y="82"/>
                    </a:cubicBezTo>
                    <a:cubicBezTo>
                      <a:pt x="29" y="87"/>
                      <a:pt x="33" y="93"/>
                      <a:pt x="38" y="96"/>
                    </a:cubicBezTo>
                    <a:cubicBezTo>
                      <a:pt x="33" y="94"/>
                      <a:pt x="25" y="92"/>
                      <a:pt x="20" y="92"/>
                    </a:cubicBezTo>
                    <a:cubicBezTo>
                      <a:pt x="25" y="97"/>
                      <a:pt x="36" y="103"/>
                      <a:pt x="42" y="98"/>
                    </a:cubicBezTo>
                    <a:close/>
                    <a:moveTo>
                      <a:pt x="58" y="102"/>
                    </a:moveTo>
                    <a:cubicBezTo>
                      <a:pt x="57" y="96"/>
                      <a:pt x="50" y="94"/>
                      <a:pt x="45" y="91"/>
                    </a:cubicBezTo>
                    <a:cubicBezTo>
                      <a:pt x="41" y="90"/>
                      <a:pt x="41" y="90"/>
                      <a:pt x="41" y="90"/>
                    </a:cubicBezTo>
                    <a:cubicBezTo>
                      <a:pt x="43" y="96"/>
                      <a:pt x="49" y="99"/>
                      <a:pt x="55" y="101"/>
                    </a:cubicBezTo>
                    <a:cubicBezTo>
                      <a:pt x="52" y="100"/>
                      <a:pt x="47" y="100"/>
                      <a:pt x="47" y="100"/>
                    </a:cubicBezTo>
                    <a:cubicBezTo>
                      <a:pt x="44" y="101"/>
                      <a:pt x="39" y="102"/>
                      <a:pt x="36" y="103"/>
                    </a:cubicBezTo>
                    <a:cubicBezTo>
                      <a:pt x="42" y="106"/>
                      <a:pt x="53" y="107"/>
                      <a:pt x="58" y="102"/>
                    </a:cubicBezTo>
                    <a:close/>
                    <a:moveTo>
                      <a:pt x="59" y="98"/>
                    </a:moveTo>
                    <a:cubicBezTo>
                      <a:pt x="63" y="102"/>
                      <a:pt x="68" y="106"/>
                      <a:pt x="74" y="107"/>
                    </a:cubicBezTo>
                    <a:cubicBezTo>
                      <a:pt x="73" y="100"/>
                      <a:pt x="62" y="95"/>
                      <a:pt x="56" y="94"/>
                    </a:cubicBezTo>
                    <a:cubicBezTo>
                      <a:pt x="57" y="95"/>
                      <a:pt x="58" y="97"/>
                      <a:pt x="59" y="98"/>
                    </a:cubicBezTo>
                    <a:close/>
                    <a:moveTo>
                      <a:pt x="73" y="99"/>
                    </a:moveTo>
                    <a:cubicBezTo>
                      <a:pt x="73" y="101"/>
                      <a:pt x="74" y="102"/>
                      <a:pt x="75" y="103"/>
                    </a:cubicBezTo>
                    <a:cubicBezTo>
                      <a:pt x="79" y="108"/>
                      <a:pt x="84" y="112"/>
                      <a:pt x="90" y="113"/>
                    </a:cubicBezTo>
                    <a:cubicBezTo>
                      <a:pt x="89" y="107"/>
                      <a:pt x="78" y="100"/>
                      <a:pt x="73" y="99"/>
                    </a:cubicBezTo>
                    <a:close/>
                    <a:moveTo>
                      <a:pt x="10" y="29"/>
                    </a:moveTo>
                    <a:cubicBezTo>
                      <a:pt x="15" y="27"/>
                      <a:pt x="21" y="18"/>
                      <a:pt x="24" y="14"/>
                    </a:cubicBezTo>
                    <a:cubicBezTo>
                      <a:pt x="19" y="14"/>
                      <a:pt x="14" y="18"/>
                      <a:pt x="12" y="23"/>
                    </a:cubicBezTo>
                    <a:cubicBezTo>
                      <a:pt x="13" y="17"/>
                      <a:pt x="13" y="11"/>
                      <a:pt x="12" y="6"/>
                    </a:cubicBezTo>
                    <a:cubicBezTo>
                      <a:pt x="9" y="11"/>
                      <a:pt x="4" y="24"/>
                      <a:pt x="10" y="29"/>
                    </a:cubicBezTo>
                    <a:close/>
                    <a:moveTo>
                      <a:pt x="57" y="106"/>
                    </a:moveTo>
                    <a:cubicBezTo>
                      <a:pt x="63" y="104"/>
                      <a:pt x="69" y="105"/>
                      <a:pt x="74" y="108"/>
                    </a:cubicBezTo>
                    <a:cubicBezTo>
                      <a:pt x="69" y="112"/>
                      <a:pt x="58" y="109"/>
                      <a:pt x="52" y="108"/>
                    </a:cubicBezTo>
                    <a:cubicBezTo>
                      <a:pt x="54" y="107"/>
                      <a:pt x="55" y="106"/>
                      <a:pt x="57" y="106"/>
                    </a:cubicBezTo>
                    <a:close/>
                    <a:moveTo>
                      <a:pt x="90" y="113"/>
                    </a:moveTo>
                    <a:cubicBezTo>
                      <a:pt x="85" y="118"/>
                      <a:pt x="73" y="115"/>
                      <a:pt x="68" y="113"/>
                    </a:cubicBezTo>
                    <a:cubicBezTo>
                      <a:pt x="74" y="110"/>
                      <a:pt x="84" y="110"/>
                      <a:pt x="90" y="113"/>
                    </a:cubicBezTo>
                    <a:close/>
                  </a:path>
                </a:pathLst>
              </a:custGeom>
              <a:gradFill>
                <a:gsLst>
                  <a:gs pos="0">
                    <a:srgbClr val="7E0C6E">
                      <a:alpha val="52000"/>
                    </a:srgbClr>
                  </a:gs>
                  <a:gs pos="100000">
                    <a:srgbClr val="7E0C6E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202"/>
              <p:cNvSpPr/>
              <p:nvPr/>
            </p:nvSpPr>
            <p:spPr bwMode="auto">
              <a:xfrm>
                <a:off x="6158780" y="4199704"/>
                <a:ext cx="476279" cy="476279"/>
              </a:xfrm>
              <a:custGeom>
                <a:avLst/>
                <a:gdLst>
                  <a:gd name="T0" fmla="*/ 8 w 106"/>
                  <a:gd name="T1" fmla="*/ 0 h 106"/>
                  <a:gd name="T2" fmla="*/ 8 w 106"/>
                  <a:gd name="T3" fmla="*/ 0 h 106"/>
                  <a:gd name="T4" fmla="*/ 5 w 106"/>
                  <a:gd name="T5" fmla="*/ 9 h 106"/>
                  <a:gd name="T6" fmla="*/ 3 w 106"/>
                  <a:gd name="T7" fmla="*/ 40 h 106"/>
                  <a:gd name="T8" fmla="*/ 17 w 106"/>
                  <a:gd name="T9" fmla="*/ 67 h 106"/>
                  <a:gd name="T10" fmla="*/ 41 w 106"/>
                  <a:gd name="T11" fmla="*/ 81 h 106"/>
                  <a:gd name="T12" fmla="*/ 41 w 106"/>
                  <a:gd name="T13" fmla="*/ 81 h 106"/>
                  <a:gd name="T14" fmla="*/ 66 w 106"/>
                  <a:gd name="T15" fmla="*/ 89 h 106"/>
                  <a:gd name="T16" fmla="*/ 66 w 106"/>
                  <a:gd name="T17" fmla="*/ 89 h 106"/>
                  <a:gd name="T18" fmla="*/ 106 w 106"/>
                  <a:gd name="T19" fmla="*/ 105 h 106"/>
                  <a:gd name="T20" fmla="*/ 105 w 106"/>
                  <a:gd name="T21" fmla="*/ 106 h 106"/>
                  <a:gd name="T22" fmla="*/ 65 w 106"/>
                  <a:gd name="T23" fmla="*/ 90 h 106"/>
                  <a:gd name="T24" fmla="*/ 65 w 106"/>
                  <a:gd name="T25" fmla="*/ 90 h 106"/>
                  <a:gd name="T26" fmla="*/ 41 w 106"/>
                  <a:gd name="T27" fmla="*/ 82 h 106"/>
                  <a:gd name="T28" fmla="*/ 41 w 106"/>
                  <a:gd name="T29" fmla="*/ 82 h 106"/>
                  <a:gd name="T30" fmla="*/ 16 w 106"/>
                  <a:gd name="T31" fmla="*/ 68 h 106"/>
                  <a:gd name="T32" fmla="*/ 3 w 106"/>
                  <a:gd name="T33" fmla="*/ 40 h 106"/>
                  <a:gd name="T34" fmla="*/ 4 w 106"/>
                  <a:gd name="T35" fmla="*/ 9 h 106"/>
                  <a:gd name="T36" fmla="*/ 8 w 106"/>
                  <a:gd name="T3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6" h="106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7" y="3"/>
                      <a:pt x="6" y="6"/>
                      <a:pt x="5" y="9"/>
                    </a:cubicBezTo>
                    <a:cubicBezTo>
                      <a:pt x="1" y="20"/>
                      <a:pt x="1" y="29"/>
                      <a:pt x="3" y="40"/>
                    </a:cubicBezTo>
                    <a:cubicBezTo>
                      <a:pt x="6" y="51"/>
                      <a:pt x="9" y="59"/>
                      <a:pt x="17" y="67"/>
                    </a:cubicBezTo>
                    <a:cubicBezTo>
                      <a:pt x="24" y="75"/>
                      <a:pt x="31" y="79"/>
                      <a:pt x="41" y="81"/>
                    </a:cubicBezTo>
                    <a:cubicBezTo>
                      <a:pt x="41" y="81"/>
                      <a:pt x="41" y="81"/>
                      <a:pt x="41" y="81"/>
                    </a:cubicBezTo>
                    <a:cubicBezTo>
                      <a:pt x="50" y="84"/>
                      <a:pt x="58" y="86"/>
                      <a:pt x="66" y="89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0" y="94"/>
                      <a:pt x="93" y="99"/>
                      <a:pt x="106" y="105"/>
                    </a:cubicBezTo>
                    <a:cubicBezTo>
                      <a:pt x="105" y="105"/>
                      <a:pt x="105" y="106"/>
                      <a:pt x="105" y="106"/>
                    </a:cubicBezTo>
                    <a:cubicBezTo>
                      <a:pt x="92" y="100"/>
                      <a:pt x="79" y="95"/>
                      <a:pt x="65" y="90"/>
                    </a:cubicBezTo>
                    <a:cubicBezTo>
                      <a:pt x="65" y="90"/>
                      <a:pt x="65" y="90"/>
                      <a:pt x="65" y="90"/>
                    </a:cubicBezTo>
                    <a:cubicBezTo>
                      <a:pt x="57" y="87"/>
                      <a:pt x="49" y="84"/>
                      <a:pt x="41" y="82"/>
                    </a:cubicBezTo>
                    <a:cubicBezTo>
                      <a:pt x="41" y="82"/>
                      <a:pt x="41" y="82"/>
                      <a:pt x="41" y="82"/>
                    </a:cubicBezTo>
                    <a:cubicBezTo>
                      <a:pt x="31" y="80"/>
                      <a:pt x="24" y="76"/>
                      <a:pt x="16" y="68"/>
                    </a:cubicBezTo>
                    <a:cubicBezTo>
                      <a:pt x="9" y="59"/>
                      <a:pt x="5" y="51"/>
                      <a:pt x="3" y="40"/>
                    </a:cubicBezTo>
                    <a:cubicBezTo>
                      <a:pt x="0" y="29"/>
                      <a:pt x="1" y="20"/>
                      <a:pt x="4" y="9"/>
                    </a:cubicBezTo>
                    <a:cubicBezTo>
                      <a:pt x="5" y="5"/>
                      <a:pt x="6" y="3"/>
                      <a:pt x="8" y="0"/>
                    </a:cubicBezTo>
                    <a:close/>
                  </a:path>
                </a:pathLst>
              </a:custGeom>
              <a:solidFill>
                <a:srgbClr val="7E0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203"/>
              <p:cNvSpPr>
                <a:spLocks noEditPoints="1"/>
              </p:cNvSpPr>
              <p:nvPr/>
            </p:nvSpPr>
            <p:spPr bwMode="auto">
              <a:xfrm>
                <a:off x="6613412" y="4121765"/>
                <a:ext cx="404838" cy="530402"/>
              </a:xfrm>
              <a:custGeom>
                <a:avLst/>
                <a:gdLst>
                  <a:gd name="T0" fmla="*/ 66 w 90"/>
                  <a:gd name="T1" fmla="*/ 5 h 118"/>
                  <a:gd name="T2" fmla="*/ 76 w 90"/>
                  <a:gd name="T3" fmla="*/ 18 h 118"/>
                  <a:gd name="T4" fmla="*/ 63 w 90"/>
                  <a:gd name="T5" fmla="*/ 0 h 118"/>
                  <a:gd name="T6" fmla="*/ 66 w 90"/>
                  <a:gd name="T7" fmla="*/ 5 h 118"/>
                  <a:gd name="T8" fmla="*/ 82 w 90"/>
                  <a:gd name="T9" fmla="*/ 45 h 118"/>
                  <a:gd name="T10" fmla="*/ 72 w 90"/>
                  <a:gd name="T11" fmla="*/ 27 h 118"/>
                  <a:gd name="T12" fmla="*/ 82 w 90"/>
                  <a:gd name="T13" fmla="*/ 39 h 118"/>
                  <a:gd name="T14" fmla="*/ 86 w 90"/>
                  <a:gd name="T15" fmla="*/ 23 h 118"/>
                  <a:gd name="T16" fmla="*/ 82 w 90"/>
                  <a:gd name="T17" fmla="*/ 45 h 118"/>
                  <a:gd name="T18" fmla="*/ 80 w 90"/>
                  <a:gd name="T19" fmla="*/ 62 h 118"/>
                  <a:gd name="T20" fmla="*/ 75 w 90"/>
                  <a:gd name="T21" fmla="*/ 41 h 118"/>
                  <a:gd name="T22" fmla="*/ 81 w 90"/>
                  <a:gd name="T23" fmla="*/ 56 h 118"/>
                  <a:gd name="T24" fmla="*/ 89 w 90"/>
                  <a:gd name="T25" fmla="*/ 41 h 118"/>
                  <a:gd name="T26" fmla="*/ 80 w 90"/>
                  <a:gd name="T27" fmla="*/ 62 h 118"/>
                  <a:gd name="T28" fmla="*/ 73 w 90"/>
                  <a:gd name="T29" fmla="*/ 77 h 118"/>
                  <a:gd name="T30" fmla="*/ 74 w 90"/>
                  <a:gd name="T31" fmla="*/ 56 h 118"/>
                  <a:gd name="T32" fmla="*/ 76 w 90"/>
                  <a:gd name="T33" fmla="*/ 72 h 118"/>
                  <a:gd name="T34" fmla="*/ 88 w 90"/>
                  <a:gd name="T35" fmla="*/ 59 h 118"/>
                  <a:gd name="T36" fmla="*/ 73 w 90"/>
                  <a:gd name="T37" fmla="*/ 77 h 118"/>
                  <a:gd name="T38" fmla="*/ 62 w 90"/>
                  <a:gd name="T39" fmla="*/ 89 h 118"/>
                  <a:gd name="T40" fmla="*/ 69 w 90"/>
                  <a:gd name="T41" fmla="*/ 70 h 118"/>
                  <a:gd name="T42" fmla="*/ 66 w 90"/>
                  <a:gd name="T43" fmla="*/ 86 h 118"/>
                  <a:gd name="T44" fmla="*/ 81 w 90"/>
                  <a:gd name="T45" fmla="*/ 77 h 118"/>
                  <a:gd name="T46" fmla="*/ 62 w 90"/>
                  <a:gd name="T47" fmla="*/ 89 h 118"/>
                  <a:gd name="T48" fmla="*/ 48 w 90"/>
                  <a:gd name="T49" fmla="*/ 98 h 118"/>
                  <a:gd name="T50" fmla="*/ 60 w 90"/>
                  <a:gd name="T51" fmla="*/ 82 h 118"/>
                  <a:gd name="T52" fmla="*/ 52 w 90"/>
                  <a:gd name="T53" fmla="*/ 96 h 118"/>
                  <a:gd name="T54" fmla="*/ 70 w 90"/>
                  <a:gd name="T55" fmla="*/ 92 h 118"/>
                  <a:gd name="T56" fmla="*/ 48 w 90"/>
                  <a:gd name="T57" fmla="*/ 98 h 118"/>
                  <a:gd name="T58" fmla="*/ 32 w 90"/>
                  <a:gd name="T59" fmla="*/ 102 h 118"/>
                  <a:gd name="T60" fmla="*/ 44 w 90"/>
                  <a:gd name="T61" fmla="*/ 91 h 118"/>
                  <a:gd name="T62" fmla="*/ 48 w 90"/>
                  <a:gd name="T63" fmla="*/ 90 h 118"/>
                  <a:gd name="T64" fmla="*/ 35 w 90"/>
                  <a:gd name="T65" fmla="*/ 101 h 118"/>
                  <a:gd name="T66" fmla="*/ 43 w 90"/>
                  <a:gd name="T67" fmla="*/ 100 h 118"/>
                  <a:gd name="T68" fmla="*/ 54 w 90"/>
                  <a:gd name="T69" fmla="*/ 103 h 118"/>
                  <a:gd name="T70" fmla="*/ 32 w 90"/>
                  <a:gd name="T71" fmla="*/ 102 h 118"/>
                  <a:gd name="T72" fmla="*/ 31 w 90"/>
                  <a:gd name="T73" fmla="*/ 98 h 118"/>
                  <a:gd name="T74" fmla="*/ 16 w 90"/>
                  <a:gd name="T75" fmla="*/ 107 h 118"/>
                  <a:gd name="T76" fmla="*/ 33 w 90"/>
                  <a:gd name="T77" fmla="*/ 94 h 118"/>
                  <a:gd name="T78" fmla="*/ 31 w 90"/>
                  <a:gd name="T79" fmla="*/ 98 h 118"/>
                  <a:gd name="T80" fmla="*/ 17 w 90"/>
                  <a:gd name="T81" fmla="*/ 99 h 118"/>
                  <a:gd name="T82" fmla="*/ 15 w 90"/>
                  <a:gd name="T83" fmla="*/ 103 h 118"/>
                  <a:gd name="T84" fmla="*/ 0 w 90"/>
                  <a:gd name="T85" fmla="*/ 113 h 118"/>
                  <a:gd name="T86" fmla="*/ 17 w 90"/>
                  <a:gd name="T87" fmla="*/ 99 h 118"/>
                  <a:gd name="T88" fmla="*/ 80 w 90"/>
                  <a:gd name="T89" fmla="*/ 29 h 118"/>
                  <a:gd name="T90" fmla="*/ 66 w 90"/>
                  <a:gd name="T91" fmla="*/ 14 h 118"/>
                  <a:gd name="T92" fmla="*/ 78 w 90"/>
                  <a:gd name="T93" fmla="*/ 23 h 118"/>
                  <a:gd name="T94" fmla="*/ 77 w 90"/>
                  <a:gd name="T95" fmla="*/ 6 h 118"/>
                  <a:gd name="T96" fmla="*/ 80 w 90"/>
                  <a:gd name="T97" fmla="*/ 29 h 118"/>
                  <a:gd name="T98" fmla="*/ 33 w 90"/>
                  <a:gd name="T99" fmla="*/ 106 h 118"/>
                  <a:gd name="T100" fmla="*/ 16 w 90"/>
                  <a:gd name="T101" fmla="*/ 108 h 118"/>
                  <a:gd name="T102" fmla="*/ 37 w 90"/>
                  <a:gd name="T103" fmla="*/ 108 h 118"/>
                  <a:gd name="T104" fmla="*/ 33 w 90"/>
                  <a:gd name="T105" fmla="*/ 106 h 118"/>
                  <a:gd name="T106" fmla="*/ 0 w 90"/>
                  <a:gd name="T107" fmla="*/ 113 h 118"/>
                  <a:gd name="T108" fmla="*/ 22 w 90"/>
                  <a:gd name="T109" fmla="*/ 113 h 118"/>
                  <a:gd name="T110" fmla="*/ 0 w 90"/>
                  <a:gd name="T111" fmla="*/ 113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0" h="118">
                    <a:moveTo>
                      <a:pt x="66" y="5"/>
                    </a:moveTo>
                    <a:cubicBezTo>
                      <a:pt x="68" y="9"/>
                      <a:pt x="72" y="15"/>
                      <a:pt x="76" y="18"/>
                    </a:cubicBezTo>
                    <a:cubicBezTo>
                      <a:pt x="77" y="10"/>
                      <a:pt x="70" y="3"/>
                      <a:pt x="63" y="0"/>
                    </a:cubicBezTo>
                    <a:cubicBezTo>
                      <a:pt x="64" y="2"/>
                      <a:pt x="65" y="3"/>
                      <a:pt x="66" y="5"/>
                    </a:cubicBezTo>
                    <a:close/>
                    <a:moveTo>
                      <a:pt x="82" y="45"/>
                    </a:moveTo>
                    <a:cubicBezTo>
                      <a:pt x="78" y="43"/>
                      <a:pt x="74" y="32"/>
                      <a:pt x="72" y="27"/>
                    </a:cubicBezTo>
                    <a:cubicBezTo>
                      <a:pt x="77" y="29"/>
                      <a:pt x="81" y="34"/>
                      <a:pt x="82" y="39"/>
                    </a:cubicBezTo>
                    <a:cubicBezTo>
                      <a:pt x="82" y="33"/>
                      <a:pt x="84" y="28"/>
                      <a:pt x="86" y="23"/>
                    </a:cubicBezTo>
                    <a:cubicBezTo>
                      <a:pt x="88" y="29"/>
                      <a:pt x="89" y="41"/>
                      <a:pt x="82" y="45"/>
                    </a:cubicBezTo>
                    <a:close/>
                    <a:moveTo>
                      <a:pt x="80" y="62"/>
                    </a:moveTo>
                    <a:cubicBezTo>
                      <a:pt x="76" y="58"/>
                      <a:pt x="75" y="47"/>
                      <a:pt x="75" y="41"/>
                    </a:cubicBezTo>
                    <a:cubicBezTo>
                      <a:pt x="79" y="45"/>
                      <a:pt x="81" y="51"/>
                      <a:pt x="81" y="56"/>
                    </a:cubicBezTo>
                    <a:cubicBezTo>
                      <a:pt x="83" y="51"/>
                      <a:pt x="86" y="45"/>
                      <a:pt x="89" y="41"/>
                    </a:cubicBezTo>
                    <a:cubicBezTo>
                      <a:pt x="90" y="47"/>
                      <a:pt x="87" y="60"/>
                      <a:pt x="80" y="62"/>
                    </a:cubicBezTo>
                    <a:close/>
                    <a:moveTo>
                      <a:pt x="73" y="77"/>
                    </a:moveTo>
                    <a:cubicBezTo>
                      <a:pt x="70" y="72"/>
                      <a:pt x="73" y="62"/>
                      <a:pt x="74" y="56"/>
                    </a:cubicBezTo>
                    <a:cubicBezTo>
                      <a:pt x="77" y="61"/>
                      <a:pt x="78" y="67"/>
                      <a:pt x="76" y="72"/>
                    </a:cubicBezTo>
                    <a:cubicBezTo>
                      <a:pt x="79" y="68"/>
                      <a:pt x="83" y="63"/>
                      <a:pt x="88" y="59"/>
                    </a:cubicBezTo>
                    <a:cubicBezTo>
                      <a:pt x="86" y="66"/>
                      <a:pt x="81" y="78"/>
                      <a:pt x="73" y="77"/>
                    </a:cubicBezTo>
                    <a:close/>
                    <a:moveTo>
                      <a:pt x="62" y="89"/>
                    </a:moveTo>
                    <a:cubicBezTo>
                      <a:pt x="61" y="84"/>
                      <a:pt x="66" y="75"/>
                      <a:pt x="69" y="70"/>
                    </a:cubicBezTo>
                    <a:cubicBezTo>
                      <a:pt x="71" y="76"/>
                      <a:pt x="69" y="82"/>
                      <a:pt x="66" y="86"/>
                    </a:cubicBezTo>
                    <a:cubicBezTo>
                      <a:pt x="70" y="83"/>
                      <a:pt x="76" y="79"/>
                      <a:pt x="81" y="77"/>
                    </a:cubicBezTo>
                    <a:cubicBezTo>
                      <a:pt x="78" y="83"/>
                      <a:pt x="69" y="93"/>
                      <a:pt x="62" y="89"/>
                    </a:cubicBezTo>
                    <a:close/>
                    <a:moveTo>
                      <a:pt x="48" y="98"/>
                    </a:moveTo>
                    <a:cubicBezTo>
                      <a:pt x="48" y="92"/>
                      <a:pt x="56" y="85"/>
                      <a:pt x="60" y="82"/>
                    </a:cubicBezTo>
                    <a:cubicBezTo>
                      <a:pt x="60" y="87"/>
                      <a:pt x="57" y="93"/>
                      <a:pt x="52" y="96"/>
                    </a:cubicBezTo>
                    <a:cubicBezTo>
                      <a:pt x="57" y="94"/>
                      <a:pt x="64" y="92"/>
                      <a:pt x="70" y="92"/>
                    </a:cubicBezTo>
                    <a:cubicBezTo>
                      <a:pt x="65" y="97"/>
                      <a:pt x="54" y="103"/>
                      <a:pt x="48" y="98"/>
                    </a:cubicBezTo>
                    <a:close/>
                    <a:moveTo>
                      <a:pt x="32" y="102"/>
                    </a:moveTo>
                    <a:cubicBezTo>
                      <a:pt x="32" y="96"/>
                      <a:pt x="40" y="94"/>
                      <a:pt x="44" y="91"/>
                    </a:cubicBezTo>
                    <a:cubicBezTo>
                      <a:pt x="48" y="90"/>
                      <a:pt x="48" y="90"/>
                      <a:pt x="48" y="90"/>
                    </a:cubicBezTo>
                    <a:cubicBezTo>
                      <a:pt x="47" y="96"/>
                      <a:pt x="41" y="99"/>
                      <a:pt x="35" y="101"/>
                    </a:cubicBezTo>
                    <a:cubicBezTo>
                      <a:pt x="38" y="100"/>
                      <a:pt x="43" y="100"/>
                      <a:pt x="43" y="100"/>
                    </a:cubicBezTo>
                    <a:cubicBezTo>
                      <a:pt x="46" y="101"/>
                      <a:pt x="51" y="102"/>
                      <a:pt x="54" y="103"/>
                    </a:cubicBezTo>
                    <a:cubicBezTo>
                      <a:pt x="48" y="106"/>
                      <a:pt x="36" y="107"/>
                      <a:pt x="32" y="102"/>
                    </a:cubicBezTo>
                    <a:close/>
                    <a:moveTo>
                      <a:pt x="31" y="98"/>
                    </a:moveTo>
                    <a:cubicBezTo>
                      <a:pt x="27" y="102"/>
                      <a:pt x="22" y="106"/>
                      <a:pt x="16" y="107"/>
                    </a:cubicBezTo>
                    <a:cubicBezTo>
                      <a:pt x="17" y="100"/>
                      <a:pt x="28" y="95"/>
                      <a:pt x="33" y="94"/>
                    </a:cubicBezTo>
                    <a:cubicBezTo>
                      <a:pt x="33" y="95"/>
                      <a:pt x="32" y="97"/>
                      <a:pt x="31" y="98"/>
                    </a:cubicBezTo>
                    <a:close/>
                    <a:moveTo>
                      <a:pt x="17" y="99"/>
                    </a:moveTo>
                    <a:cubicBezTo>
                      <a:pt x="16" y="101"/>
                      <a:pt x="16" y="102"/>
                      <a:pt x="15" y="103"/>
                    </a:cubicBezTo>
                    <a:cubicBezTo>
                      <a:pt x="11" y="108"/>
                      <a:pt x="6" y="112"/>
                      <a:pt x="0" y="113"/>
                    </a:cubicBezTo>
                    <a:cubicBezTo>
                      <a:pt x="0" y="107"/>
                      <a:pt x="12" y="100"/>
                      <a:pt x="17" y="99"/>
                    </a:cubicBezTo>
                    <a:close/>
                    <a:moveTo>
                      <a:pt x="80" y="29"/>
                    </a:moveTo>
                    <a:cubicBezTo>
                      <a:pt x="75" y="27"/>
                      <a:pt x="69" y="18"/>
                      <a:pt x="66" y="14"/>
                    </a:cubicBezTo>
                    <a:cubicBezTo>
                      <a:pt x="71" y="14"/>
                      <a:pt x="76" y="18"/>
                      <a:pt x="78" y="23"/>
                    </a:cubicBezTo>
                    <a:cubicBezTo>
                      <a:pt x="77" y="17"/>
                      <a:pt x="77" y="11"/>
                      <a:pt x="77" y="6"/>
                    </a:cubicBezTo>
                    <a:cubicBezTo>
                      <a:pt x="81" y="11"/>
                      <a:pt x="86" y="24"/>
                      <a:pt x="80" y="29"/>
                    </a:cubicBezTo>
                    <a:close/>
                    <a:moveTo>
                      <a:pt x="33" y="106"/>
                    </a:moveTo>
                    <a:cubicBezTo>
                      <a:pt x="27" y="104"/>
                      <a:pt x="21" y="105"/>
                      <a:pt x="16" y="108"/>
                    </a:cubicBezTo>
                    <a:cubicBezTo>
                      <a:pt x="20" y="112"/>
                      <a:pt x="32" y="109"/>
                      <a:pt x="37" y="108"/>
                    </a:cubicBezTo>
                    <a:cubicBezTo>
                      <a:pt x="36" y="107"/>
                      <a:pt x="34" y="106"/>
                      <a:pt x="33" y="106"/>
                    </a:cubicBezTo>
                    <a:close/>
                    <a:moveTo>
                      <a:pt x="0" y="113"/>
                    </a:moveTo>
                    <a:cubicBezTo>
                      <a:pt x="5" y="118"/>
                      <a:pt x="16" y="115"/>
                      <a:pt x="22" y="113"/>
                    </a:cubicBezTo>
                    <a:cubicBezTo>
                      <a:pt x="16" y="110"/>
                      <a:pt x="6" y="110"/>
                      <a:pt x="0" y="113"/>
                    </a:cubicBezTo>
                    <a:close/>
                  </a:path>
                </a:pathLst>
              </a:custGeom>
              <a:gradFill>
                <a:gsLst>
                  <a:gs pos="0">
                    <a:srgbClr val="7E0C6E">
                      <a:alpha val="52000"/>
                    </a:srgbClr>
                  </a:gs>
                  <a:gs pos="100000">
                    <a:srgbClr val="7E0C6E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sp>
            <p:nvSpPr>
              <p:cNvPr id="19" name="Freeform 204"/>
              <p:cNvSpPr/>
              <p:nvPr/>
            </p:nvSpPr>
            <p:spPr bwMode="auto">
              <a:xfrm>
                <a:off x="6513823" y="4199704"/>
                <a:ext cx="471949" cy="476279"/>
              </a:xfrm>
              <a:custGeom>
                <a:avLst/>
                <a:gdLst>
                  <a:gd name="T0" fmla="*/ 98 w 105"/>
                  <a:gd name="T1" fmla="*/ 0 h 106"/>
                  <a:gd name="T2" fmla="*/ 98 w 105"/>
                  <a:gd name="T3" fmla="*/ 0 h 106"/>
                  <a:gd name="T4" fmla="*/ 101 w 105"/>
                  <a:gd name="T5" fmla="*/ 9 h 106"/>
                  <a:gd name="T6" fmla="*/ 103 w 105"/>
                  <a:gd name="T7" fmla="*/ 40 h 106"/>
                  <a:gd name="T8" fmla="*/ 89 w 105"/>
                  <a:gd name="T9" fmla="*/ 67 h 106"/>
                  <a:gd name="T10" fmla="*/ 65 w 105"/>
                  <a:gd name="T11" fmla="*/ 81 h 106"/>
                  <a:gd name="T12" fmla="*/ 65 w 105"/>
                  <a:gd name="T13" fmla="*/ 81 h 106"/>
                  <a:gd name="T14" fmla="*/ 40 w 105"/>
                  <a:gd name="T15" fmla="*/ 89 h 106"/>
                  <a:gd name="T16" fmla="*/ 40 w 105"/>
                  <a:gd name="T17" fmla="*/ 89 h 106"/>
                  <a:gd name="T18" fmla="*/ 0 w 105"/>
                  <a:gd name="T19" fmla="*/ 105 h 106"/>
                  <a:gd name="T20" fmla="*/ 1 w 105"/>
                  <a:gd name="T21" fmla="*/ 106 h 106"/>
                  <a:gd name="T22" fmla="*/ 40 w 105"/>
                  <a:gd name="T23" fmla="*/ 90 h 106"/>
                  <a:gd name="T24" fmla="*/ 40 w 105"/>
                  <a:gd name="T25" fmla="*/ 90 h 106"/>
                  <a:gd name="T26" fmla="*/ 65 w 105"/>
                  <a:gd name="T27" fmla="*/ 82 h 106"/>
                  <a:gd name="T28" fmla="*/ 65 w 105"/>
                  <a:gd name="T29" fmla="*/ 82 h 106"/>
                  <a:gd name="T30" fmla="*/ 89 w 105"/>
                  <a:gd name="T31" fmla="*/ 68 h 106"/>
                  <a:gd name="T32" fmla="*/ 103 w 105"/>
                  <a:gd name="T33" fmla="*/ 40 h 106"/>
                  <a:gd name="T34" fmla="*/ 102 w 105"/>
                  <a:gd name="T35" fmla="*/ 9 h 106"/>
                  <a:gd name="T36" fmla="*/ 98 w 105"/>
                  <a:gd name="T3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5" h="106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99" y="3"/>
                      <a:pt x="100" y="6"/>
                      <a:pt x="101" y="9"/>
                    </a:cubicBezTo>
                    <a:cubicBezTo>
                      <a:pt x="104" y="20"/>
                      <a:pt x="105" y="29"/>
                      <a:pt x="103" y="40"/>
                    </a:cubicBezTo>
                    <a:cubicBezTo>
                      <a:pt x="100" y="51"/>
                      <a:pt x="96" y="59"/>
                      <a:pt x="89" y="67"/>
                    </a:cubicBezTo>
                    <a:cubicBezTo>
                      <a:pt x="82" y="75"/>
                      <a:pt x="75" y="79"/>
                      <a:pt x="65" y="81"/>
                    </a:cubicBezTo>
                    <a:cubicBezTo>
                      <a:pt x="65" y="81"/>
                      <a:pt x="65" y="81"/>
                      <a:pt x="65" y="81"/>
                    </a:cubicBezTo>
                    <a:cubicBezTo>
                      <a:pt x="56" y="84"/>
                      <a:pt x="48" y="86"/>
                      <a:pt x="40" y="89"/>
                    </a:cubicBezTo>
                    <a:cubicBezTo>
                      <a:pt x="40" y="89"/>
                      <a:pt x="40" y="89"/>
                      <a:pt x="40" y="89"/>
                    </a:cubicBezTo>
                    <a:cubicBezTo>
                      <a:pt x="26" y="94"/>
                      <a:pt x="12" y="99"/>
                      <a:pt x="0" y="105"/>
                    </a:cubicBezTo>
                    <a:cubicBezTo>
                      <a:pt x="0" y="105"/>
                      <a:pt x="1" y="106"/>
                      <a:pt x="1" y="106"/>
                    </a:cubicBezTo>
                    <a:cubicBezTo>
                      <a:pt x="14" y="100"/>
                      <a:pt x="27" y="95"/>
                      <a:pt x="40" y="90"/>
                    </a:cubicBezTo>
                    <a:cubicBezTo>
                      <a:pt x="40" y="90"/>
                      <a:pt x="40" y="90"/>
                      <a:pt x="40" y="90"/>
                    </a:cubicBezTo>
                    <a:cubicBezTo>
                      <a:pt x="49" y="87"/>
                      <a:pt x="56" y="84"/>
                      <a:pt x="65" y="82"/>
                    </a:cubicBezTo>
                    <a:cubicBezTo>
                      <a:pt x="65" y="82"/>
                      <a:pt x="65" y="82"/>
                      <a:pt x="65" y="82"/>
                    </a:cubicBezTo>
                    <a:cubicBezTo>
                      <a:pt x="75" y="80"/>
                      <a:pt x="82" y="76"/>
                      <a:pt x="89" y="68"/>
                    </a:cubicBezTo>
                    <a:cubicBezTo>
                      <a:pt x="97" y="59"/>
                      <a:pt x="101" y="51"/>
                      <a:pt x="103" y="40"/>
                    </a:cubicBezTo>
                    <a:cubicBezTo>
                      <a:pt x="105" y="29"/>
                      <a:pt x="105" y="20"/>
                      <a:pt x="102" y="9"/>
                    </a:cubicBezTo>
                    <a:cubicBezTo>
                      <a:pt x="100" y="5"/>
                      <a:pt x="99" y="3"/>
                      <a:pt x="98" y="0"/>
                    </a:cubicBezTo>
                    <a:close/>
                  </a:path>
                </a:pathLst>
              </a:custGeom>
              <a:solidFill>
                <a:srgbClr val="7E0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4639151" y="3033203"/>
            <a:ext cx="2946760" cy="1844427"/>
            <a:chOff x="1080767" y="2879961"/>
            <a:chExt cx="2946760" cy="1844427"/>
          </a:xfrm>
        </p:grpSpPr>
        <p:sp>
          <p:nvSpPr>
            <p:cNvPr id="37" name="文本框 36"/>
            <p:cNvSpPr txBox="1"/>
            <p:nvPr/>
          </p:nvSpPr>
          <p:spPr>
            <a:xfrm>
              <a:off x="1693489" y="3010513"/>
              <a:ext cx="1721316" cy="742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3600" dirty="0">
                  <a:gradFill>
                    <a:gsLst>
                      <a:gs pos="0">
                        <a:srgbClr val="7E0C6E">
                          <a:alpha val="59000"/>
                        </a:srgbClr>
                      </a:gs>
                      <a:gs pos="100000">
                        <a:srgbClr val="7E0C6E"/>
                      </a:gs>
                    </a:gsLst>
                    <a:lin ang="2700000" scaled="1"/>
                  </a:gradFill>
                  <a:latin typeface="+mj-ea"/>
                  <a:ea typeface="+mj-ea"/>
                </a:rPr>
                <a:t>一等奖</a:t>
              </a:r>
              <a:endParaRPr lang="zh-CN" altLang="en-US" sz="3600" dirty="0">
                <a:gradFill>
                  <a:gsLst>
                    <a:gs pos="0">
                      <a:srgbClr val="7E0C6E">
                        <a:alpha val="59000"/>
                      </a:srgbClr>
                    </a:gs>
                    <a:gs pos="100000">
                      <a:srgbClr val="7E0C6E"/>
                    </a:gs>
                  </a:gsLst>
                  <a:lin ang="2700000" scaled="1"/>
                </a:gradFill>
                <a:latin typeface="+mj-ea"/>
                <a:ea typeface="+mj-ea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509607" y="3682008"/>
              <a:ext cx="2089080" cy="382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1600" spc="100" dirty="0">
                  <a:gradFill flip="none" rotWithShape="1">
                    <a:gsLst>
                      <a:gs pos="0">
                        <a:srgbClr val="7E0C6E">
                          <a:alpha val="45000"/>
                        </a:srgbClr>
                      </a:gs>
                      <a:gs pos="100000">
                        <a:srgbClr val="7E0C6E">
                          <a:alpha val="52000"/>
                        </a:srgbClr>
                      </a:gs>
                    </a:gsLst>
                    <a:lin ang="2700000" scaled="1"/>
                    <a:tileRect/>
                  </a:gradFill>
                  <a:latin typeface="+mn-ea"/>
                </a:rPr>
                <a:t>输入比赛内容</a:t>
              </a:r>
              <a:endParaRPr lang="zh-CN" altLang="en-US" sz="1600" spc="100" dirty="0">
                <a:gradFill flip="none" rotWithShape="1">
                  <a:gsLst>
                    <a:gs pos="0">
                      <a:srgbClr val="7E0C6E">
                        <a:alpha val="45000"/>
                      </a:srgbClr>
                    </a:gs>
                    <a:gs pos="100000">
                      <a:srgbClr val="7E0C6E">
                        <a:alpha val="52000"/>
                      </a:srgbClr>
                    </a:gs>
                  </a:gsLst>
                  <a:lin ang="2700000" scaled="1"/>
                  <a:tileRect/>
                </a:gradFill>
                <a:latin typeface="+mn-ea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1080767" y="2879961"/>
              <a:ext cx="2946760" cy="1844427"/>
              <a:chOff x="6132800" y="4121765"/>
              <a:chExt cx="885450" cy="554218"/>
            </a:xfrm>
            <a:gradFill flip="none" rotWithShape="1">
              <a:gsLst>
                <a:gs pos="100000">
                  <a:srgbClr val="FFCE5E"/>
                </a:gs>
                <a:gs pos="0">
                  <a:srgbClr val="FFEFC9"/>
                </a:gs>
              </a:gsLst>
              <a:lin ang="5400000" scaled="1"/>
              <a:tileRect/>
            </a:gradFill>
          </p:grpSpPr>
          <p:sp>
            <p:nvSpPr>
              <p:cNvPr id="40" name="Freeform 201"/>
              <p:cNvSpPr>
                <a:spLocks noEditPoints="1"/>
              </p:cNvSpPr>
              <p:nvPr/>
            </p:nvSpPr>
            <p:spPr bwMode="auto">
              <a:xfrm>
                <a:off x="6132800" y="4121767"/>
                <a:ext cx="404838" cy="530402"/>
              </a:xfrm>
              <a:custGeom>
                <a:avLst/>
                <a:gdLst>
                  <a:gd name="T0" fmla="*/ 24 w 90"/>
                  <a:gd name="T1" fmla="*/ 5 h 118"/>
                  <a:gd name="T2" fmla="*/ 13 w 90"/>
                  <a:gd name="T3" fmla="*/ 18 h 118"/>
                  <a:gd name="T4" fmla="*/ 27 w 90"/>
                  <a:gd name="T5" fmla="*/ 0 h 118"/>
                  <a:gd name="T6" fmla="*/ 24 w 90"/>
                  <a:gd name="T7" fmla="*/ 5 h 118"/>
                  <a:gd name="T8" fmla="*/ 8 w 90"/>
                  <a:gd name="T9" fmla="*/ 45 h 118"/>
                  <a:gd name="T10" fmla="*/ 17 w 90"/>
                  <a:gd name="T11" fmla="*/ 27 h 118"/>
                  <a:gd name="T12" fmla="*/ 8 w 90"/>
                  <a:gd name="T13" fmla="*/ 39 h 118"/>
                  <a:gd name="T14" fmla="*/ 4 w 90"/>
                  <a:gd name="T15" fmla="*/ 23 h 118"/>
                  <a:gd name="T16" fmla="*/ 8 w 90"/>
                  <a:gd name="T17" fmla="*/ 45 h 118"/>
                  <a:gd name="T18" fmla="*/ 10 w 90"/>
                  <a:gd name="T19" fmla="*/ 62 h 118"/>
                  <a:gd name="T20" fmla="*/ 15 w 90"/>
                  <a:gd name="T21" fmla="*/ 41 h 118"/>
                  <a:gd name="T22" fmla="*/ 9 w 90"/>
                  <a:gd name="T23" fmla="*/ 56 h 118"/>
                  <a:gd name="T24" fmla="*/ 1 w 90"/>
                  <a:gd name="T25" fmla="*/ 41 h 118"/>
                  <a:gd name="T26" fmla="*/ 10 w 90"/>
                  <a:gd name="T27" fmla="*/ 62 h 118"/>
                  <a:gd name="T28" fmla="*/ 17 w 90"/>
                  <a:gd name="T29" fmla="*/ 77 h 118"/>
                  <a:gd name="T30" fmla="*/ 16 w 90"/>
                  <a:gd name="T31" fmla="*/ 56 h 118"/>
                  <a:gd name="T32" fmla="*/ 14 w 90"/>
                  <a:gd name="T33" fmla="*/ 72 h 118"/>
                  <a:gd name="T34" fmla="*/ 2 w 90"/>
                  <a:gd name="T35" fmla="*/ 59 h 118"/>
                  <a:gd name="T36" fmla="*/ 17 w 90"/>
                  <a:gd name="T37" fmla="*/ 77 h 118"/>
                  <a:gd name="T38" fmla="*/ 28 w 90"/>
                  <a:gd name="T39" fmla="*/ 89 h 118"/>
                  <a:gd name="T40" fmla="*/ 21 w 90"/>
                  <a:gd name="T41" fmla="*/ 70 h 118"/>
                  <a:gd name="T42" fmla="*/ 24 w 90"/>
                  <a:gd name="T43" fmla="*/ 86 h 118"/>
                  <a:gd name="T44" fmla="*/ 9 w 90"/>
                  <a:gd name="T45" fmla="*/ 77 h 118"/>
                  <a:gd name="T46" fmla="*/ 28 w 90"/>
                  <a:gd name="T47" fmla="*/ 89 h 118"/>
                  <a:gd name="T48" fmla="*/ 42 w 90"/>
                  <a:gd name="T49" fmla="*/ 98 h 118"/>
                  <a:gd name="T50" fmla="*/ 30 w 90"/>
                  <a:gd name="T51" fmla="*/ 82 h 118"/>
                  <a:gd name="T52" fmla="*/ 38 w 90"/>
                  <a:gd name="T53" fmla="*/ 96 h 118"/>
                  <a:gd name="T54" fmla="*/ 20 w 90"/>
                  <a:gd name="T55" fmla="*/ 92 h 118"/>
                  <a:gd name="T56" fmla="*/ 42 w 90"/>
                  <a:gd name="T57" fmla="*/ 98 h 118"/>
                  <a:gd name="T58" fmla="*/ 58 w 90"/>
                  <a:gd name="T59" fmla="*/ 102 h 118"/>
                  <a:gd name="T60" fmla="*/ 45 w 90"/>
                  <a:gd name="T61" fmla="*/ 91 h 118"/>
                  <a:gd name="T62" fmla="*/ 41 w 90"/>
                  <a:gd name="T63" fmla="*/ 90 h 118"/>
                  <a:gd name="T64" fmla="*/ 55 w 90"/>
                  <a:gd name="T65" fmla="*/ 101 h 118"/>
                  <a:gd name="T66" fmla="*/ 47 w 90"/>
                  <a:gd name="T67" fmla="*/ 100 h 118"/>
                  <a:gd name="T68" fmla="*/ 36 w 90"/>
                  <a:gd name="T69" fmla="*/ 103 h 118"/>
                  <a:gd name="T70" fmla="*/ 58 w 90"/>
                  <a:gd name="T71" fmla="*/ 102 h 118"/>
                  <a:gd name="T72" fmla="*/ 59 w 90"/>
                  <a:gd name="T73" fmla="*/ 98 h 118"/>
                  <a:gd name="T74" fmla="*/ 74 w 90"/>
                  <a:gd name="T75" fmla="*/ 107 h 118"/>
                  <a:gd name="T76" fmla="*/ 56 w 90"/>
                  <a:gd name="T77" fmla="*/ 94 h 118"/>
                  <a:gd name="T78" fmla="*/ 59 w 90"/>
                  <a:gd name="T79" fmla="*/ 98 h 118"/>
                  <a:gd name="T80" fmla="*/ 73 w 90"/>
                  <a:gd name="T81" fmla="*/ 99 h 118"/>
                  <a:gd name="T82" fmla="*/ 75 w 90"/>
                  <a:gd name="T83" fmla="*/ 103 h 118"/>
                  <a:gd name="T84" fmla="*/ 90 w 90"/>
                  <a:gd name="T85" fmla="*/ 113 h 118"/>
                  <a:gd name="T86" fmla="*/ 73 w 90"/>
                  <a:gd name="T87" fmla="*/ 99 h 118"/>
                  <a:gd name="T88" fmla="*/ 10 w 90"/>
                  <a:gd name="T89" fmla="*/ 29 h 118"/>
                  <a:gd name="T90" fmla="*/ 24 w 90"/>
                  <a:gd name="T91" fmla="*/ 14 h 118"/>
                  <a:gd name="T92" fmla="*/ 12 w 90"/>
                  <a:gd name="T93" fmla="*/ 23 h 118"/>
                  <a:gd name="T94" fmla="*/ 12 w 90"/>
                  <a:gd name="T95" fmla="*/ 6 h 118"/>
                  <a:gd name="T96" fmla="*/ 10 w 90"/>
                  <a:gd name="T97" fmla="*/ 29 h 118"/>
                  <a:gd name="T98" fmla="*/ 57 w 90"/>
                  <a:gd name="T99" fmla="*/ 106 h 118"/>
                  <a:gd name="T100" fmla="*/ 74 w 90"/>
                  <a:gd name="T101" fmla="*/ 108 h 118"/>
                  <a:gd name="T102" fmla="*/ 52 w 90"/>
                  <a:gd name="T103" fmla="*/ 108 h 118"/>
                  <a:gd name="T104" fmla="*/ 57 w 90"/>
                  <a:gd name="T105" fmla="*/ 106 h 118"/>
                  <a:gd name="T106" fmla="*/ 90 w 90"/>
                  <a:gd name="T107" fmla="*/ 113 h 118"/>
                  <a:gd name="T108" fmla="*/ 68 w 90"/>
                  <a:gd name="T109" fmla="*/ 113 h 118"/>
                  <a:gd name="T110" fmla="*/ 90 w 90"/>
                  <a:gd name="T111" fmla="*/ 113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0" h="118">
                    <a:moveTo>
                      <a:pt x="24" y="5"/>
                    </a:moveTo>
                    <a:cubicBezTo>
                      <a:pt x="21" y="9"/>
                      <a:pt x="17" y="15"/>
                      <a:pt x="13" y="18"/>
                    </a:cubicBezTo>
                    <a:cubicBezTo>
                      <a:pt x="13" y="10"/>
                      <a:pt x="20" y="3"/>
                      <a:pt x="27" y="0"/>
                    </a:cubicBezTo>
                    <a:cubicBezTo>
                      <a:pt x="26" y="2"/>
                      <a:pt x="25" y="3"/>
                      <a:pt x="24" y="5"/>
                    </a:cubicBezTo>
                    <a:close/>
                    <a:moveTo>
                      <a:pt x="8" y="45"/>
                    </a:moveTo>
                    <a:cubicBezTo>
                      <a:pt x="12" y="43"/>
                      <a:pt x="16" y="32"/>
                      <a:pt x="17" y="27"/>
                    </a:cubicBezTo>
                    <a:cubicBezTo>
                      <a:pt x="12" y="29"/>
                      <a:pt x="9" y="34"/>
                      <a:pt x="8" y="39"/>
                    </a:cubicBezTo>
                    <a:cubicBezTo>
                      <a:pt x="8" y="33"/>
                      <a:pt x="6" y="28"/>
                      <a:pt x="4" y="23"/>
                    </a:cubicBezTo>
                    <a:cubicBezTo>
                      <a:pt x="2" y="29"/>
                      <a:pt x="1" y="41"/>
                      <a:pt x="8" y="45"/>
                    </a:cubicBezTo>
                    <a:close/>
                    <a:moveTo>
                      <a:pt x="10" y="62"/>
                    </a:moveTo>
                    <a:cubicBezTo>
                      <a:pt x="14" y="58"/>
                      <a:pt x="14" y="47"/>
                      <a:pt x="15" y="41"/>
                    </a:cubicBezTo>
                    <a:cubicBezTo>
                      <a:pt x="10" y="45"/>
                      <a:pt x="8" y="51"/>
                      <a:pt x="9" y="56"/>
                    </a:cubicBezTo>
                    <a:cubicBezTo>
                      <a:pt x="7" y="51"/>
                      <a:pt x="4" y="45"/>
                      <a:pt x="1" y="41"/>
                    </a:cubicBezTo>
                    <a:cubicBezTo>
                      <a:pt x="0" y="47"/>
                      <a:pt x="2" y="60"/>
                      <a:pt x="10" y="62"/>
                    </a:cubicBezTo>
                    <a:close/>
                    <a:moveTo>
                      <a:pt x="17" y="77"/>
                    </a:moveTo>
                    <a:cubicBezTo>
                      <a:pt x="20" y="72"/>
                      <a:pt x="17" y="62"/>
                      <a:pt x="16" y="56"/>
                    </a:cubicBezTo>
                    <a:cubicBezTo>
                      <a:pt x="13" y="61"/>
                      <a:pt x="12" y="67"/>
                      <a:pt x="14" y="72"/>
                    </a:cubicBezTo>
                    <a:cubicBezTo>
                      <a:pt x="11" y="68"/>
                      <a:pt x="7" y="63"/>
                      <a:pt x="2" y="59"/>
                    </a:cubicBezTo>
                    <a:cubicBezTo>
                      <a:pt x="4" y="66"/>
                      <a:pt x="9" y="78"/>
                      <a:pt x="17" y="77"/>
                    </a:cubicBezTo>
                    <a:close/>
                    <a:moveTo>
                      <a:pt x="28" y="89"/>
                    </a:moveTo>
                    <a:cubicBezTo>
                      <a:pt x="29" y="84"/>
                      <a:pt x="24" y="75"/>
                      <a:pt x="21" y="70"/>
                    </a:cubicBezTo>
                    <a:cubicBezTo>
                      <a:pt x="19" y="76"/>
                      <a:pt x="20" y="82"/>
                      <a:pt x="24" y="86"/>
                    </a:cubicBezTo>
                    <a:cubicBezTo>
                      <a:pt x="20" y="83"/>
                      <a:pt x="14" y="79"/>
                      <a:pt x="9" y="77"/>
                    </a:cubicBezTo>
                    <a:cubicBezTo>
                      <a:pt x="12" y="83"/>
                      <a:pt x="20" y="93"/>
                      <a:pt x="28" y="89"/>
                    </a:cubicBezTo>
                    <a:close/>
                    <a:moveTo>
                      <a:pt x="42" y="98"/>
                    </a:moveTo>
                    <a:cubicBezTo>
                      <a:pt x="42" y="92"/>
                      <a:pt x="34" y="85"/>
                      <a:pt x="30" y="82"/>
                    </a:cubicBezTo>
                    <a:cubicBezTo>
                      <a:pt x="29" y="87"/>
                      <a:pt x="33" y="93"/>
                      <a:pt x="38" y="96"/>
                    </a:cubicBezTo>
                    <a:cubicBezTo>
                      <a:pt x="33" y="94"/>
                      <a:pt x="25" y="92"/>
                      <a:pt x="20" y="92"/>
                    </a:cubicBezTo>
                    <a:cubicBezTo>
                      <a:pt x="25" y="97"/>
                      <a:pt x="36" y="103"/>
                      <a:pt x="42" y="98"/>
                    </a:cubicBezTo>
                    <a:close/>
                    <a:moveTo>
                      <a:pt x="58" y="102"/>
                    </a:moveTo>
                    <a:cubicBezTo>
                      <a:pt x="57" y="96"/>
                      <a:pt x="50" y="94"/>
                      <a:pt x="45" y="91"/>
                    </a:cubicBezTo>
                    <a:cubicBezTo>
                      <a:pt x="41" y="90"/>
                      <a:pt x="41" y="90"/>
                      <a:pt x="41" y="90"/>
                    </a:cubicBezTo>
                    <a:cubicBezTo>
                      <a:pt x="43" y="96"/>
                      <a:pt x="49" y="99"/>
                      <a:pt x="55" y="101"/>
                    </a:cubicBezTo>
                    <a:cubicBezTo>
                      <a:pt x="52" y="100"/>
                      <a:pt x="47" y="100"/>
                      <a:pt x="47" y="100"/>
                    </a:cubicBezTo>
                    <a:cubicBezTo>
                      <a:pt x="44" y="101"/>
                      <a:pt x="39" y="102"/>
                      <a:pt x="36" y="103"/>
                    </a:cubicBezTo>
                    <a:cubicBezTo>
                      <a:pt x="42" y="106"/>
                      <a:pt x="53" y="107"/>
                      <a:pt x="58" y="102"/>
                    </a:cubicBezTo>
                    <a:close/>
                    <a:moveTo>
                      <a:pt x="59" y="98"/>
                    </a:moveTo>
                    <a:cubicBezTo>
                      <a:pt x="63" y="102"/>
                      <a:pt x="68" y="106"/>
                      <a:pt x="74" y="107"/>
                    </a:cubicBezTo>
                    <a:cubicBezTo>
                      <a:pt x="73" y="100"/>
                      <a:pt x="62" y="95"/>
                      <a:pt x="56" y="94"/>
                    </a:cubicBezTo>
                    <a:cubicBezTo>
                      <a:pt x="57" y="95"/>
                      <a:pt x="58" y="97"/>
                      <a:pt x="59" y="98"/>
                    </a:cubicBezTo>
                    <a:close/>
                    <a:moveTo>
                      <a:pt x="73" y="99"/>
                    </a:moveTo>
                    <a:cubicBezTo>
                      <a:pt x="73" y="101"/>
                      <a:pt x="74" y="102"/>
                      <a:pt x="75" y="103"/>
                    </a:cubicBezTo>
                    <a:cubicBezTo>
                      <a:pt x="79" y="108"/>
                      <a:pt x="84" y="112"/>
                      <a:pt x="90" y="113"/>
                    </a:cubicBezTo>
                    <a:cubicBezTo>
                      <a:pt x="89" y="107"/>
                      <a:pt x="78" y="100"/>
                      <a:pt x="73" y="99"/>
                    </a:cubicBezTo>
                    <a:close/>
                    <a:moveTo>
                      <a:pt x="10" y="29"/>
                    </a:moveTo>
                    <a:cubicBezTo>
                      <a:pt x="15" y="27"/>
                      <a:pt x="21" y="18"/>
                      <a:pt x="24" y="14"/>
                    </a:cubicBezTo>
                    <a:cubicBezTo>
                      <a:pt x="19" y="14"/>
                      <a:pt x="14" y="18"/>
                      <a:pt x="12" y="23"/>
                    </a:cubicBezTo>
                    <a:cubicBezTo>
                      <a:pt x="13" y="17"/>
                      <a:pt x="13" y="11"/>
                      <a:pt x="12" y="6"/>
                    </a:cubicBezTo>
                    <a:cubicBezTo>
                      <a:pt x="9" y="11"/>
                      <a:pt x="4" y="24"/>
                      <a:pt x="10" y="29"/>
                    </a:cubicBezTo>
                    <a:close/>
                    <a:moveTo>
                      <a:pt x="57" y="106"/>
                    </a:moveTo>
                    <a:cubicBezTo>
                      <a:pt x="63" y="104"/>
                      <a:pt x="69" y="105"/>
                      <a:pt x="74" y="108"/>
                    </a:cubicBezTo>
                    <a:cubicBezTo>
                      <a:pt x="69" y="112"/>
                      <a:pt x="58" y="109"/>
                      <a:pt x="52" y="108"/>
                    </a:cubicBezTo>
                    <a:cubicBezTo>
                      <a:pt x="54" y="107"/>
                      <a:pt x="55" y="106"/>
                      <a:pt x="57" y="106"/>
                    </a:cubicBezTo>
                    <a:close/>
                    <a:moveTo>
                      <a:pt x="90" y="113"/>
                    </a:moveTo>
                    <a:cubicBezTo>
                      <a:pt x="85" y="118"/>
                      <a:pt x="73" y="115"/>
                      <a:pt x="68" y="113"/>
                    </a:cubicBezTo>
                    <a:cubicBezTo>
                      <a:pt x="74" y="110"/>
                      <a:pt x="84" y="110"/>
                      <a:pt x="90" y="113"/>
                    </a:cubicBezTo>
                    <a:close/>
                  </a:path>
                </a:pathLst>
              </a:custGeom>
              <a:gradFill>
                <a:gsLst>
                  <a:gs pos="0">
                    <a:srgbClr val="7E0C6E">
                      <a:alpha val="52000"/>
                    </a:srgbClr>
                  </a:gs>
                  <a:gs pos="100000">
                    <a:srgbClr val="7E0C6E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02"/>
              <p:cNvSpPr/>
              <p:nvPr/>
            </p:nvSpPr>
            <p:spPr bwMode="auto">
              <a:xfrm>
                <a:off x="6158780" y="4199704"/>
                <a:ext cx="476279" cy="476279"/>
              </a:xfrm>
              <a:custGeom>
                <a:avLst/>
                <a:gdLst>
                  <a:gd name="T0" fmla="*/ 8 w 106"/>
                  <a:gd name="T1" fmla="*/ 0 h 106"/>
                  <a:gd name="T2" fmla="*/ 8 w 106"/>
                  <a:gd name="T3" fmla="*/ 0 h 106"/>
                  <a:gd name="T4" fmla="*/ 5 w 106"/>
                  <a:gd name="T5" fmla="*/ 9 h 106"/>
                  <a:gd name="T6" fmla="*/ 3 w 106"/>
                  <a:gd name="T7" fmla="*/ 40 h 106"/>
                  <a:gd name="T8" fmla="*/ 17 w 106"/>
                  <a:gd name="T9" fmla="*/ 67 h 106"/>
                  <a:gd name="T10" fmla="*/ 41 w 106"/>
                  <a:gd name="T11" fmla="*/ 81 h 106"/>
                  <a:gd name="T12" fmla="*/ 41 w 106"/>
                  <a:gd name="T13" fmla="*/ 81 h 106"/>
                  <a:gd name="T14" fmla="*/ 66 w 106"/>
                  <a:gd name="T15" fmla="*/ 89 h 106"/>
                  <a:gd name="T16" fmla="*/ 66 w 106"/>
                  <a:gd name="T17" fmla="*/ 89 h 106"/>
                  <a:gd name="T18" fmla="*/ 106 w 106"/>
                  <a:gd name="T19" fmla="*/ 105 h 106"/>
                  <a:gd name="T20" fmla="*/ 105 w 106"/>
                  <a:gd name="T21" fmla="*/ 106 h 106"/>
                  <a:gd name="T22" fmla="*/ 65 w 106"/>
                  <a:gd name="T23" fmla="*/ 90 h 106"/>
                  <a:gd name="T24" fmla="*/ 65 w 106"/>
                  <a:gd name="T25" fmla="*/ 90 h 106"/>
                  <a:gd name="T26" fmla="*/ 41 w 106"/>
                  <a:gd name="T27" fmla="*/ 82 h 106"/>
                  <a:gd name="T28" fmla="*/ 41 w 106"/>
                  <a:gd name="T29" fmla="*/ 82 h 106"/>
                  <a:gd name="T30" fmla="*/ 16 w 106"/>
                  <a:gd name="T31" fmla="*/ 68 h 106"/>
                  <a:gd name="T32" fmla="*/ 3 w 106"/>
                  <a:gd name="T33" fmla="*/ 40 h 106"/>
                  <a:gd name="T34" fmla="*/ 4 w 106"/>
                  <a:gd name="T35" fmla="*/ 9 h 106"/>
                  <a:gd name="T36" fmla="*/ 8 w 106"/>
                  <a:gd name="T3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6" h="106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7" y="3"/>
                      <a:pt x="6" y="6"/>
                      <a:pt x="5" y="9"/>
                    </a:cubicBezTo>
                    <a:cubicBezTo>
                      <a:pt x="1" y="20"/>
                      <a:pt x="1" y="29"/>
                      <a:pt x="3" y="40"/>
                    </a:cubicBezTo>
                    <a:cubicBezTo>
                      <a:pt x="6" y="51"/>
                      <a:pt x="9" y="59"/>
                      <a:pt x="17" y="67"/>
                    </a:cubicBezTo>
                    <a:cubicBezTo>
                      <a:pt x="24" y="75"/>
                      <a:pt x="31" y="79"/>
                      <a:pt x="41" y="81"/>
                    </a:cubicBezTo>
                    <a:cubicBezTo>
                      <a:pt x="41" y="81"/>
                      <a:pt x="41" y="81"/>
                      <a:pt x="41" y="81"/>
                    </a:cubicBezTo>
                    <a:cubicBezTo>
                      <a:pt x="50" y="84"/>
                      <a:pt x="58" y="86"/>
                      <a:pt x="66" y="89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0" y="94"/>
                      <a:pt x="93" y="99"/>
                      <a:pt x="106" y="105"/>
                    </a:cubicBezTo>
                    <a:cubicBezTo>
                      <a:pt x="105" y="105"/>
                      <a:pt x="105" y="106"/>
                      <a:pt x="105" y="106"/>
                    </a:cubicBezTo>
                    <a:cubicBezTo>
                      <a:pt x="92" y="100"/>
                      <a:pt x="79" y="95"/>
                      <a:pt x="65" y="90"/>
                    </a:cubicBezTo>
                    <a:cubicBezTo>
                      <a:pt x="65" y="90"/>
                      <a:pt x="65" y="90"/>
                      <a:pt x="65" y="90"/>
                    </a:cubicBezTo>
                    <a:cubicBezTo>
                      <a:pt x="57" y="87"/>
                      <a:pt x="49" y="84"/>
                      <a:pt x="41" y="82"/>
                    </a:cubicBezTo>
                    <a:cubicBezTo>
                      <a:pt x="41" y="82"/>
                      <a:pt x="41" y="82"/>
                      <a:pt x="41" y="82"/>
                    </a:cubicBezTo>
                    <a:cubicBezTo>
                      <a:pt x="31" y="80"/>
                      <a:pt x="24" y="76"/>
                      <a:pt x="16" y="68"/>
                    </a:cubicBezTo>
                    <a:cubicBezTo>
                      <a:pt x="9" y="59"/>
                      <a:pt x="5" y="51"/>
                      <a:pt x="3" y="40"/>
                    </a:cubicBezTo>
                    <a:cubicBezTo>
                      <a:pt x="0" y="29"/>
                      <a:pt x="1" y="20"/>
                      <a:pt x="4" y="9"/>
                    </a:cubicBezTo>
                    <a:cubicBezTo>
                      <a:pt x="5" y="5"/>
                      <a:pt x="6" y="3"/>
                      <a:pt x="8" y="0"/>
                    </a:cubicBezTo>
                    <a:close/>
                  </a:path>
                </a:pathLst>
              </a:custGeom>
              <a:solidFill>
                <a:srgbClr val="7E0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03"/>
              <p:cNvSpPr>
                <a:spLocks noEditPoints="1"/>
              </p:cNvSpPr>
              <p:nvPr/>
            </p:nvSpPr>
            <p:spPr bwMode="auto">
              <a:xfrm>
                <a:off x="6613412" y="4121765"/>
                <a:ext cx="404838" cy="530402"/>
              </a:xfrm>
              <a:custGeom>
                <a:avLst/>
                <a:gdLst>
                  <a:gd name="T0" fmla="*/ 66 w 90"/>
                  <a:gd name="T1" fmla="*/ 5 h 118"/>
                  <a:gd name="T2" fmla="*/ 76 w 90"/>
                  <a:gd name="T3" fmla="*/ 18 h 118"/>
                  <a:gd name="T4" fmla="*/ 63 w 90"/>
                  <a:gd name="T5" fmla="*/ 0 h 118"/>
                  <a:gd name="T6" fmla="*/ 66 w 90"/>
                  <a:gd name="T7" fmla="*/ 5 h 118"/>
                  <a:gd name="T8" fmla="*/ 82 w 90"/>
                  <a:gd name="T9" fmla="*/ 45 h 118"/>
                  <a:gd name="T10" fmla="*/ 72 w 90"/>
                  <a:gd name="T11" fmla="*/ 27 h 118"/>
                  <a:gd name="T12" fmla="*/ 82 w 90"/>
                  <a:gd name="T13" fmla="*/ 39 h 118"/>
                  <a:gd name="T14" fmla="*/ 86 w 90"/>
                  <a:gd name="T15" fmla="*/ 23 h 118"/>
                  <a:gd name="T16" fmla="*/ 82 w 90"/>
                  <a:gd name="T17" fmla="*/ 45 h 118"/>
                  <a:gd name="T18" fmla="*/ 80 w 90"/>
                  <a:gd name="T19" fmla="*/ 62 h 118"/>
                  <a:gd name="T20" fmla="*/ 75 w 90"/>
                  <a:gd name="T21" fmla="*/ 41 h 118"/>
                  <a:gd name="T22" fmla="*/ 81 w 90"/>
                  <a:gd name="T23" fmla="*/ 56 h 118"/>
                  <a:gd name="T24" fmla="*/ 89 w 90"/>
                  <a:gd name="T25" fmla="*/ 41 h 118"/>
                  <a:gd name="T26" fmla="*/ 80 w 90"/>
                  <a:gd name="T27" fmla="*/ 62 h 118"/>
                  <a:gd name="T28" fmla="*/ 73 w 90"/>
                  <a:gd name="T29" fmla="*/ 77 h 118"/>
                  <a:gd name="T30" fmla="*/ 74 w 90"/>
                  <a:gd name="T31" fmla="*/ 56 h 118"/>
                  <a:gd name="T32" fmla="*/ 76 w 90"/>
                  <a:gd name="T33" fmla="*/ 72 h 118"/>
                  <a:gd name="T34" fmla="*/ 88 w 90"/>
                  <a:gd name="T35" fmla="*/ 59 h 118"/>
                  <a:gd name="T36" fmla="*/ 73 w 90"/>
                  <a:gd name="T37" fmla="*/ 77 h 118"/>
                  <a:gd name="T38" fmla="*/ 62 w 90"/>
                  <a:gd name="T39" fmla="*/ 89 h 118"/>
                  <a:gd name="T40" fmla="*/ 69 w 90"/>
                  <a:gd name="T41" fmla="*/ 70 h 118"/>
                  <a:gd name="T42" fmla="*/ 66 w 90"/>
                  <a:gd name="T43" fmla="*/ 86 h 118"/>
                  <a:gd name="T44" fmla="*/ 81 w 90"/>
                  <a:gd name="T45" fmla="*/ 77 h 118"/>
                  <a:gd name="T46" fmla="*/ 62 w 90"/>
                  <a:gd name="T47" fmla="*/ 89 h 118"/>
                  <a:gd name="T48" fmla="*/ 48 w 90"/>
                  <a:gd name="T49" fmla="*/ 98 h 118"/>
                  <a:gd name="T50" fmla="*/ 60 w 90"/>
                  <a:gd name="T51" fmla="*/ 82 h 118"/>
                  <a:gd name="T52" fmla="*/ 52 w 90"/>
                  <a:gd name="T53" fmla="*/ 96 h 118"/>
                  <a:gd name="T54" fmla="*/ 70 w 90"/>
                  <a:gd name="T55" fmla="*/ 92 h 118"/>
                  <a:gd name="T56" fmla="*/ 48 w 90"/>
                  <a:gd name="T57" fmla="*/ 98 h 118"/>
                  <a:gd name="T58" fmla="*/ 32 w 90"/>
                  <a:gd name="T59" fmla="*/ 102 h 118"/>
                  <a:gd name="T60" fmla="*/ 44 w 90"/>
                  <a:gd name="T61" fmla="*/ 91 h 118"/>
                  <a:gd name="T62" fmla="*/ 48 w 90"/>
                  <a:gd name="T63" fmla="*/ 90 h 118"/>
                  <a:gd name="T64" fmla="*/ 35 w 90"/>
                  <a:gd name="T65" fmla="*/ 101 h 118"/>
                  <a:gd name="T66" fmla="*/ 43 w 90"/>
                  <a:gd name="T67" fmla="*/ 100 h 118"/>
                  <a:gd name="T68" fmla="*/ 54 w 90"/>
                  <a:gd name="T69" fmla="*/ 103 h 118"/>
                  <a:gd name="T70" fmla="*/ 32 w 90"/>
                  <a:gd name="T71" fmla="*/ 102 h 118"/>
                  <a:gd name="T72" fmla="*/ 31 w 90"/>
                  <a:gd name="T73" fmla="*/ 98 h 118"/>
                  <a:gd name="T74" fmla="*/ 16 w 90"/>
                  <a:gd name="T75" fmla="*/ 107 h 118"/>
                  <a:gd name="T76" fmla="*/ 33 w 90"/>
                  <a:gd name="T77" fmla="*/ 94 h 118"/>
                  <a:gd name="T78" fmla="*/ 31 w 90"/>
                  <a:gd name="T79" fmla="*/ 98 h 118"/>
                  <a:gd name="T80" fmla="*/ 17 w 90"/>
                  <a:gd name="T81" fmla="*/ 99 h 118"/>
                  <a:gd name="T82" fmla="*/ 15 w 90"/>
                  <a:gd name="T83" fmla="*/ 103 h 118"/>
                  <a:gd name="T84" fmla="*/ 0 w 90"/>
                  <a:gd name="T85" fmla="*/ 113 h 118"/>
                  <a:gd name="T86" fmla="*/ 17 w 90"/>
                  <a:gd name="T87" fmla="*/ 99 h 118"/>
                  <a:gd name="T88" fmla="*/ 80 w 90"/>
                  <a:gd name="T89" fmla="*/ 29 h 118"/>
                  <a:gd name="T90" fmla="*/ 66 w 90"/>
                  <a:gd name="T91" fmla="*/ 14 h 118"/>
                  <a:gd name="T92" fmla="*/ 78 w 90"/>
                  <a:gd name="T93" fmla="*/ 23 h 118"/>
                  <a:gd name="T94" fmla="*/ 77 w 90"/>
                  <a:gd name="T95" fmla="*/ 6 h 118"/>
                  <a:gd name="T96" fmla="*/ 80 w 90"/>
                  <a:gd name="T97" fmla="*/ 29 h 118"/>
                  <a:gd name="T98" fmla="*/ 33 w 90"/>
                  <a:gd name="T99" fmla="*/ 106 h 118"/>
                  <a:gd name="T100" fmla="*/ 16 w 90"/>
                  <a:gd name="T101" fmla="*/ 108 h 118"/>
                  <a:gd name="T102" fmla="*/ 37 w 90"/>
                  <a:gd name="T103" fmla="*/ 108 h 118"/>
                  <a:gd name="T104" fmla="*/ 33 w 90"/>
                  <a:gd name="T105" fmla="*/ 106 h 118"/>
                  <a:gd name="T106" fmla="*/ 0 w 90"/>
                  <a:gd name="T107" fmla="*/ 113 h 118"/>
                  <a:gd name="T108" fmla="*/ 22 w 90"/>
                  <a:gd name="T109" fmla="*/ 113 h 118"/>
                  <a:gd name="T110" fmla="*/ 0 w 90"/>
                  <a:gd name="T111" fmla="*/ 113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0" h="118">
                    <a:moveTo>
                      <a:pt x="66" y="5"/>
                    </a:moveTo>
                    <a:cubicBezTo>
                      <a:pt x="68" y="9"/>
                      <a:pt x="72" y="15"/>
                      <a:pt x="76" y="18"/>
                    </a:cubicBezTo>
                    <a:cubicBezTo>
                      <a:pt x="77" y="10"/>
                      <a:pt x="70" y="3"/>
                      <a:pt x="63" y="0"/>
                    </a:cubicBezTo>
                    <a:cubicBezTo>
                      <a:pt x="64" y="2"/>
                      <a:pt x="65" y="3"/>
                      <a:pt x="66" y="5"/>
                    </a:cubicBezTo>
                    <a:close/>
                    <a:moveTo>
                      <a:pt x="82" y="45"/>
                    </a:moveTo>
                    <a:cubicBezTo>
                      <a:pt x="78" y="43"/>
                      <a:pt x="74" y="32"/>
                      <a:pt x="72" y="27"/>
                    </a:cubicBezTo>
                    <a:cubicBezTo>
                      <a:pt x="77" y="29"/>
                      <a:pt x="81" y="34"/>
                      <a:pt x="82" y="39"/>
                    </a:cubicBezTo>
                    <a:cubicBezTo>
                      <a:pt x="82" y="33"/>
                      <a:pt x="84" y="28"/>
                      <a:pt x="86" y="23"/>
                    </a:cubicBezTo>
                    <a:cubicBezTo>
                      <a:pt x="88" y="29"/>
                      <a:pt x="89" y="41"/>
                      <a:pt x="82" y="45"/>
                    </a:cubicBezTo>
                    <a:close/>
                    <a:moveTo>
                      <a:pt x="80" y="62"/>
                    </a:moveTo>
                    <a:cubicBezTo>
                      <a:pt x="76" y="58"/>
                      <a:pt x="75" y="47"/>
                      <a:pt x="75" y="41"/>
                    </a:cubicBezTo>
                    <a:cubicBezTo>
                      <a:pt x="79" y="45"/>
                      <a:pt x="81" y="51"/>
                      <a:pt x="81" y="56"/>
                    </a:cubicBezTo>
                    <a:cubicBezTo>
                      <a:pt x="83" y="51"/>
                      <a:pt x="86" y="45"/>
                      <a:pt x="89" y="41"/>
                    </a:cubicBezTo>
                    <a:cubicBezTo>
                      <a:pt x="90" y="47"/>
                      <a:pt x="87" y="60"/>
                      <a:pt x="80" y="62"/>
                    </a:cubicBezTo>
                    <a:close/>
                    <a:moveTo>
                      <a:pt x="73" y="77"/>
                    </a:moveTo>
                    <a:cubicBezTo>
                      <a:pt x="70" y="72"/>
                      <a:pt x="73" y="62"/>
                      <a:pt x="74" y="56"/>
                    </a:cubicBezTo>
                    <a:cubicBezTo>
                      <a:pt x="77" y="61"/>
                      <a:pt x="78" y="67"/>
                      <a:pt x="76" y="72"/>
                    </a:cubicBezTo>
                    <a:cubicBezTo>
                      <a:pt x="79" y="68"/>
                      <a:pt x="83" y="63"/>
                      <a:pt x="88" y="59"/>
                    </a:cubicBezTo>
                    <a:cubicBezTo>
                      <a:pt x="86" y="66"/>
                      <a:pt x="81" y="78"/>
                      <a:pt x="73" y="77"/>
                    </a:cubicBezTo>
                    <a:close/>
                    <a:moveTo>
                      <a:pt x="62" y="89"/>
                    </a:moveTo>
                    <a:cubicBezTo>
                      <a:pt x="61" y="84"/>
                      <a:pt x="66" y="75"/>
                      <a:pt x="69" y="70"/>
                    </a:cubicBezTo>
                    <a:cubicBezTo>
                      <a:pt x="71" y="76"/>
                      <a:pt x="69" y="82"/>
                      <a:pt x="66" y="86"/>
                    </a:cubicBezTo>
                    <a:cubicBezTo>
                      <a:pt x="70" y="83"/>
                      <a:pt x="76" y="79"/>
                      <a:pt x="81" y="77"/>
                    </a:cubicBezTo>
                    <a:cubicBezTo>
                      <a:pt x="78" y="83"/>
                      <a:pt x="69" y="93"/>
                      <a:pt x="62" y="89"/>
                    </a:cubicBezTo>
                    <a:close/>
                    <a:moveTo>
                      <a:pt x="48" y="98"/>
                    </a:moveTo>
                    <a:cubicBezTo>
                      <a:pt x="48" y="92"/>
                      <a:pt x="56" y="85"/>
                      <a:pt x="60" y="82"/>
                    </a:cubicBezTo>
                    <a:cubicBezTo>
                      <a:pt x="60" y="87"/>
                      <a:pt x="57" y="93"/>
                      <a:pt x="52" y="96"/>
                    </a:cubicBezTo>
                    <a:cubicBezTo>
                      <a:pt x="57" y="94"/>
                      <a:pt x="64" y="92"/>
                      <a:pt x="70" y="92"/>
                    </a:cubicBezTo>
                    <a:cubicBezTo>
                      <a:pt x="65" y="97"/>
                      <a:pt x="54" y="103"/>
                      <a:pt x="48" y="98"/>
                    </a:cubicBezTo>
                    <a:close/>
                    <a:moveTo>
                      <a:pt x="32" y="102"/>
                    </a:moveTo>
                    <a:cubicBezTo>
                      <a:pt x="32" y="96"/>
                      <a:pt x="40" y="94"/>
                      <a:pt x="44" y="91"/>
                    </a:cubicBezTo>
                    <a:cubicBezTo>
                      <a:pt x="48" y="90"/>
                      <a:pt x="48" y="90"/>
                      <a:pt x="48" y="90"/>
                    </a:cubicBezTo>
                    <a:cubicBezTo>
                      <a:pt x="47" y="96"/>
                      <a:pt x="41" y="99"/>
                      <a:pt x="35" y="101"/>
                    </a:cubicBezTo>
                    <a:cubicBezTo>
                      <a:pt x="38" y="100"/>
                      <a:pt x="43" y="100"/>
                      <a:pt x="43" y="100"/>
                    </a:cubicBezTo>
                    <a:cubicBezTo>
                      <a:pt x="46" y="101"/>
                      <a:pt x="51" y="102"/>
                      <a:pt x="54" y="103"/>
                    </a:cubicBezTo>
                    <a:cubicBezTo>
                      <a:pt x="48" y="106"/>
                      <a:pt x="36" y="107"/>
                      <a:pt x="32" y="102"/>
                    </a:cubicBezTo>
                    <a:close/>
                    <a:moveTo>
                      <a:pt x="31" y="98"/>
                    </a:moveTo>
                    <a:cubicBezTo>
                      <a:pt x="27" y="102"/>
                      <a:pt x="22" y="106"/>
                      <a:pt x="16" y="107"/>
                    </a:cubicBezTo>
                    <a:cubicBezTo>
                      <a:pt x="17" y="100"/>
                      <a:pt x="28" y="95"/>
                      <a:pt x="33" y="94"/>
                    </a:cubicBezTo>
                    <a:cubicBezTo>
                      <a:pt x="33" y="95"/>
                      <a:pt x="32" y="97"/>
                      <a:pt x="31" y="98"/>
                    </a:cubicBezTo>
                    <a:close/>
                    <a:moveTo>
                      <a:pt x="17" y="99"/>
                    </a:moveTo>
                    <a:cubicBezTo>
                      <a:pt x="16" y="101"/>
                      <a:pt x="16" y="102"/>
                      <a:pt x="15" y="103"/>
                    </a:cubicBezTo>
                    <a:cubicBezTo>
                      <a:pt x="11" y="108"/>
                      <a:pt x="6" y="112"/>
                      <a:pt x="0" y="113"/>
                    </a:cubicBezTo>
                    <a:cubicBezTo>
                      <a:pt x="0" y="107"/>
                      <a:pt x="12" y="100"/>
                      <a:pt x="17" y="99"/>
                    </a:cubicBezTo>
                    <a:close/>
                    <a:moveTo>
                      <a:pt x="80" y="29"/>
                    </a:moveTo>
                    <a:cubicBezTo>
                      <a:pt x="75" y="27"/>
                      <a:pt x="69" y="18"/>
                      <a:pt x="66" y="14"/>
                    </a:cubicBezTo>
                    <a:cubicBezTo>
                      <a:pt x="71" y="14"/>
                      <a:pt x="76" y="18"/>
                      <a:pt x="78" y="23"/>
                    </a:cubicBezTo>
                    <a:cubicBezTo>
                      <a:pt x="77" y="17"/>
                      <a:pt x="77" y="11"/>
                      <a:pt x="77" y="6"/>
                    </a:cubicBezTo>
                    <a:cubicBezTo>
                      <a:pt x="81" y="11"/>
                      <a:pt x="86" y="24"/>
                      <a:pt x="80" y="29"/>
                    </a:cubicBezTo>
                    <a:close/>
                    <a:moveTo>
                      <a:pt x="33" y="106"/>
                    </a:moveTo>
                    <a:cubicBezTo>
                      <a:pt x="27" y="104"/>
                      <a:pt x="21" y="105"/>
                      <a:pt x="16" y="108"/>
                    </a:cubicBezTo>
                    <a:cubicBezTo>
                      <a:pt x="20" y="112"/>
                      <a:pt x="32" y="109"/>
                      <a:pt x="37" y="108"/>
                    </a:cubicBezTo>
                    <a:cubicBezTo>
                      <a:pt x="36" y="107"/>
                      <a:pt x="34" y="106"/>
                      <a:pt x="33" y="106"/>
                    </a:cubicBezTo>
                    <a:close/>
                    <a:moveTo>
                      <a:pt x="0" y="113"/>
                    </a:moveTo>
                    <a:cubicBezTo>
                      <a:pt x="5" y="118"/>
                      <a:pt x="16" y="115"/>
                      <a:pt x="22" y="113"/>
                    </a:cubicBezTo>
                    <a:cubicBezTo>
                      <a:pt x="16" y="110"/>
                      <a:pt x="6" y="110"/>
                      <a:pt x="0" y="113"/>
                    </a:cubicBezTo>
                    <a:close/>
                  </a:path>
                </a:pathLst>
              </a:custGeom>
              <a:gradFill>
                <a:gsLst>
                  <a:gs pos="0">
                    <a:srgbClr val="7E0C6E">
                      <a:alpha val="52000"/>
                    </a:srgbClr>
                  </a:gs>
                  <a:gs pos="100000">
                    <a:srgbClr val="7E0C6E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sp>
            <p:nvSpPr>
              <p:cNvPr id="43" name="Freeform 204"/>
              <p:cNvSpPr/>
              <p:nvPr/>
            </p:nvSpPr>
            <p:spPr bwMode="auto">
              <a:xfrm>
                <a:off x="6513823" y="4199704"/>
                <a:ext cx="471949" cy="476279"/>
              </a:xfrm>
              <a:custGeom>
                <a:avLst/>
                <a:gdLst>
                  <a:gd name="T0" fmla="*/ 98 w 105"/>
                  <a:gd name="T1" fmla="*/ 0 h 106"/>
                  <a:gd name="T2" fmla="*/ 98 w 105"/>
                  <a:gd name="T3" fmla="*/ 0 h 106"/>
                  <a:gd name="T4" fmla="*/ 101 w 105"/>
                  <a:gd name="T5" fmla="*/ 9 h 106"/>
                  <a:gd name="T6" fmla="*/ 103 w 105"/>
                  <a:gd name="T7" fmla="*/ 40 h 106"/>
                  <a:gd name="T8" fmla="*/ 89 w 105"/>
                  <a:gd name="T9" fmla="*/ 67 h 106"/>
                  <a:gd name="T10" fmla="*/ 65 w 105"/>
                  <a:gd name="T11" fmla="*/ 81 h 106"/>
                  <a:gd name="T12" fmla="*/ 65 w 105"/>
                  <a:gd name="T13" fmla="*/ 81 h 106"/>
                  <a:gd name="T14" fmla="*/ 40 w 105"/>
                  <a:gd name="T15" fmla="*/ 89 h 106"/>
                  <a:gd name="T16" fmla="*/ 40 w 105"/>
                  <a:gd name="T17" fmla="*/ 89 h 106"/>
                  <a:gd name="T18" fmla="*/ 0 w 105"/>
                  <a:gd name="T19" fmla="*/ 105 h 106"/>
                  <a:gd name="T20" fmla="*/ 1 w 105"/>
                  <a:gd name="T21" fmla="*/ 106 h 106"/>
                  <a:gd name="T22" fmla="*/ 40 w 105"/>
                  <a:gd name="T23" fmla="*/ 90 h 106"/>
                  <a:gd name="T24" fmla="*/ 40 w 105"/>
                  <a:gd name="T25" fmla="*/ 90 h 106"/>
                  <a:gd name="T26" fmla="*/ 65 w 105"/>
                  <a:gd name="T27" fmla="*/ 82 h 106"/>
                  <a:gd name="T28" fmla="*/ 65 w 105"/>
                  <a:gd name="T29" fmla="*/ 82 h 106"/>
                  <a:gd name="T30" fmla="*/ 89 w 105"/>
                  <a:gd name="T31" fmla="*/ 68 h 106"/>
                  <a:gd name="T32" fmla="*/ 103 w 105"/>
                  <a:gd name="T33" fmla="*/ 40 h 106"/>
                  <a:gd name="T34" fmla="*/ 102 w 105"/>
                  <a:gd name="T35" fmla="*/ 9 h 106"/>
                  <a:gd name="T36" fmla="*/ 98 w 105"/>
                  <a:gd name="T3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5" h="106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99" y="3"/>
                      <a:pt x="100" y="6"/>
                      <a:pt x="101" y="9"/>
                    </a:cubicBezTo>
                    <a:cubicBezTo>
                      <a:pt x="104" y="20"/>
                      <a:pt x="105" y="29"/>
                      <a:pt x="103" y="40"/>
                    </a:cubicBezTo>
                    <a:cubicBezTo>
                      <a:pt x="100" y="51"/>
                      <a:pt x="96" y="59"/>
                      <a:pt x="89" y="67"/>
                    </a:cubicBezTo>
                    <a:cubicBezTo>
                      <a:pt x="82" y="75"/>
                      <a:pt x="75" y="79"/>
                      <a:pt x="65" y="81"/>
                    </a:cubicBezTo>
                    <a:cubicBezTo>
                      <a:pt x="65" y="81"/>
                      <a:pt x="65" y="81"/>
                      <a:pt x="65" y="81"/>
                    </a:cubicBezTo>
                    <a:cubicBezTo>
                      <a:pt x="56" y="84"/>
                      <a:pt x="48" y="86"/>
                      <a:pt x="40" y="89"/>
                    </a:cubicBezTo>
                    <a:cubicBezTo>
                      <a:pt x="40" y="89"/>
                      <a:pt x="40" y="89"/>
                      <a:pt x="40" y="89"/>
                    </a:cubicBezTo>
                    <a:cubicBezTo>
                      <a:pt x="26" y="94"/>
                      <a:pt x="12" y="99"/>
                      <a:pt x="0" y="105"/>
                    </a:cubicBezTo>
                    <a:cubicBezTo>
                      <a:pt x="0" y="105"/>
                      <a:pt x="1" y="106"/>
                      <a:pt x="1" y="106"/>
                    </a:cubicBezTo>
                    <a:cubicBezTo>
                      <a:pt x="14" y="100"/>
                      <a:pt x="27" y="95"/>
                      <a:pt x="40" y="90"/>
                    </a:cubicBezTo>
                    <a:cubicBezTo>
                      <a:pt x="40" y="90"/>
                      <a:pt x="40" y="90"/>
                      <a:pt x="40" y="90"/>
                    </a:cubicBezTo>
                    <a:cubicBezTo>
                      <a:pt x="49" y="87"/>
                      <a:pt x="56" y="84"/>
                      <a:pt x="65" y="82"/>
                    </a:cubicBezTo>
                    <a:cubicBezTo>
                      <a:pt x="65" y="82"/>
                      <a:pt x="65" y="82"/>
                      <a:pt x="65" y="82"/>
                    </a:cubicBezTo>
                    <a:cubicBezTo>
                      <a:pt x="75" y="80"/>
                      <a:pt x="82" y="76"/>
                      <a:pt x="89" y="68"/>
                    </a:cubicBezTo>
                    <a:cubicBezTo>
                      <a:pt x="97" y="59"/>
                      <a:pt x="101" y="51"/>
                      <a:pt x="103" y="40"/>
                    </a:cubicBezTo>
                    <a:cubicBezTo>
                      <a:pt x="105" y="29"/>
                      <a:pt x="105" y="20"/>
                      <a:pt x="102" y="9"/>
                    </a:cubicBezTo>
                    <a:cubicBezTo>
                      <a:pt x="100" y="5"/>
                      <a:pt x="99" y="3"/>
                      <a:pt x="98" y="0"/>
                    </a:cubicBezTo>
                    <a:close/>
                  </a:path>
                </a:pathLst>
              </a:custGeom>
              <a:solidFill>
                <a:srgbClr val="7E0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4" name="组合 43"/>
          <p:cNvGrpSpPr/>
          <p:nvPr/>
        </p:nvGrpSpPr>
        <p:grpSpPr>
          <a:xfrm>
            <a:off x="8201945" y="3033203"/>
            <a:ext cx="2946760" cy="1844427"/>
            <a:chOff x="1080767" y="2879961"/>
            <a:chExt cx="2946760" cy="1844427"/>
          </a:xfrm>
        </p:grpSpPr>
        <p:sp>
          <p:nvSpPr>
            <p:cNvPr id="45" name="文本框 44"/>
            <p:cNvSpPr txBox="1"/>
            <p:nvPr/>
          </p:nvSpPr>
          <p:spPr>
            <a:xfrm>
              <a:off x="1693489" y="3010513"/>
              <a:ext cx="1721316" cy="742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3600" dirty="0">
                  <a:gradFill>
                    <a:gsLst>
                      <a:gs pos="0">
                        <a:srgbClr val="7E0C6E">
                          <a:alpha val="59000"/>
                        </a:srgbClr>
                      </a:gs>
                      <a:gs pos="100000">
                        <a:srgbClr val="7E0C6E"/>
                      </a:gs>
                    </a:gsLst>
                    <a:lin ang="2700000" scaled="1"/>
                  </a:gradFill>
                  <a:latin typeface="+mj-ea"/>
                  <a:ea typeface="+mj-ea"/>
                </a:rPr>
                <a:t>一等奖</a:t>
              </a:r>
              <a:endParaRPr lang="zh-CN" altLang="en-US" sz="3600" dirty="0">
                <a:gradFill>
                  <a:gsLst>
                    <a:gs pos="0">
                      <a:srgbClr val="7E0C6E">
                        <a:alpha val="59000"/>
                      </a:srgbClr>
                    </a:gs>
                    <a:gs pos="100000">
                      <a:srgbClr val="7E0C6E"/>
                    </a:gs>
                  </a:gsLst>
                  <a:lin ang="2700000" scaled="1"/>
                </a:gradFill>
                <a:latin typeface="+mj-ea"/>
                <a:ea typeface="+mj-ea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509607" y="3682008"/>
              <a:ext cx="2089080" cy="382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1600" spc="100" dirty="0">
                  <a:gradFill flip="none" rotWithShape="1">
                    <a:gsLst>
                      <a:gs pos="0">
                        <a:srgbClr val="7E0C6E">
                          <a:alpha val="45000"/>
                        </a:srgbClr>
                      </a:gs>
                      <a:gs pos="100000">
                        <a:srgbClr val="7E0C6E">
                          <a:alpha val="52000"/>
                        </a:srgbClr>
                      </a:gs>
                    </a:gsLst>
                    <a:lin ang="2700000" scaled="1"/>
                    <a:tileRect/>
                  </a:gradFill>
                  <a:latin typeface="+mn-ea"/>
                </a:rPr>
                <a:t>输入比赛内容</a:t>
              </a:r>
              <a:endParaRPr lang="zh-CN" altLang="en-US" sz="1600" spc="100" dirty="0">
                <a:gradFill flip="none" rotWithShape="1">
                  <a:gsLst>
                    <a:gs pos="0">
                      <a:srgbClr val="7E0C6E">
                        <a:alpha val="45000"/>
                      </a:srgbClr>
                    </a:gs>
                    <a:gs pos="100000">
                      <a:srgbClr val="7E0C6E">
                        <a:alpha val="52000"/>
                      </a:srgbClr>
                    </a:gs>
                  </a:gsLst>
                  <a:lin ang="2700000" scaled="1"/>
                  <a:tileRect/>
                </a:gradFill>
                <a:latin typeface="+mn-ea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1080767" y="2879961"/>
              <a:ext cx="2946760" cy="1844427"/>
              <a:chOff x="6132800" y="4121765"/>
              <a:chExt cx="885450" cy="554218"/>
            </a:xfrm>
            <a:gradFill flip="none" rotWithShape="1">
              <a:gsLst>
                <a:gs pos="100000">
                  <a:srgbClr val="FFCE5E"/>
                </a:gs>
                <a:gs pos="0">
                  <a:srgbClr val="FFEFC9"/>
                </a:gs>
              </a:gsLst>
              <a:lin ang="5400000" scaled="1"/>
              <a:tileRect/>
            </a:gradFill>
          </p:grpSpPr>
          <p:sp>
            <p:nvSpPr>
              <p:cNvPr id="48" name="Freeform 201"/>
              <p:cNvSpPr>
                <a:spLocks noEditPoints="1"/>
              </p:cNvSpPr>
              <p:nvPr/>
            </p:nvSpPr>
            <p:spPr bwMode="auto">
              <a:xfrm>
                <a:off x="6132800" y="4121767"/>
                <a:ext cx="404838" cy="530402"/>
              </a:xfrm>
              <a:custGeom>
                <a:avLst/>
                <a:gdLst>
                  <a:gd name="T0" fmla="*/ 24 w 90"/>
                  <a:gd name="T1" fmla="*/ 5 h 118"/>
                  <a:gd name="T2" fmla="*/ 13 w 90"/>
                  <a:gd name="T3" fmla="*/ 18 h 118"/>
                  <a:gd name="T4" fmla="*/ 27 w 90"/>
                  <a:gd name="T5" fmla="*/ 0 h 118"/>
                  <a:gd name="T6" fmla="*/ 24 w 90"/>
                  <a:gd name="T7" fmla="*/ 5 h 118"/>
                  <a:gd name="T8" fmla="*/ 8 w 90"/>
                  <a:gd name="T9" fmla="*/ 45 h 118"/>
                  <a:gd name="T10" fmla="*/ 17 w 90"/>
                  <a:gd name="T11" fmla="*/ 27 h 118"/>
                  <a:gd name="T12" fmla="*/ 8 w 90"/>
                  <a:gd name="T13" fmla="*/ 39 h 118"/>
                  <a:gd name="T14" fmla="*/ 4 w 90"/>
                  <a:gd name="T15" fmla="*/ 23 h 118"/>
                  <a:gd name="T16" fmla="*/ 8 w 90"/>
                  <a:gd name="T17" fmla="*/ 45 h 118"/>
                  <a:gd name="T18" fmla="*/ 10 w 90"/>
                  <a:gd name="T19" fmla="*/ 62 h 118"/>
                  <a:gd name="T20" fmla="*/ 15 w 90"/>
                  <a:gd name="T21" fmla="*/ 41 h 118"/>
                  <a:gd name="T22" fmla="*/ 9 w 90"/>
                  <a:gd name="T23" fmla="*/ 56 h 118"/>
                  <a:gd name="T24" fmla="*/ 1 w 90"/>
                  <a:gd name="T25" fmla="*/ 41 h 118"/>
                  <a:gd name="T26" fmla="*/ 10 w 90"/>
                  <a:gd name="T27" fmla="*/ 62 h 118"/>
                  <a:gd name="T28" fmla="*/ 17 w 90"/>
                  <a:gd name="T29" fmla="*/ 77 h 118"/>
                  <a:gd name="T30" fmla="*/ 16 w 90"/>
                  <a:gd name="T31" fmla="*/ 56 h 118"/>
                  <a:gd name="T32" fmla="*/ 14 w 90"/>
                  <a:gd name="T33" fmla="*/ 72 h 118"/>
                  <a:gd name="T34" fmla="*/ 2 w 90"/>
                  <a:gd name="T35" fmla="*/ 59 h 118"/>
                  <a:gd name="T36" fmla="*/ 17 w 90"/>
                  <a:gd name="T37" fmla="*/ 77 h 118"/>
                  <a:gd name="T38" fmla="*/ 28 w 90"/>
                  <a:gd name="T39" fmla="*/ 89 h 118"/>
                  <a:gd name="T40" fmla="*/ 21 w 90"/>
                  <a:gd name="T41" fmla="*/ 70 h 118"/>
                  <a:gd name="T42" fmla="*/ 24 w 90"/>
                  <a:gd name="T43" fmla="*/ 86 h 118"/>
                  <a:gd name="T44" fmla="*/ 9 w 90"/>
                  <a:gd name="T45" fmla="*/ 77 h 118"/>
                  <a:gd name="T46" fmla="*/ 28 w 90"/>
                  <a:gd name="T47" fmla="*/ 89 h 118"/>
                  <a:gd name="T48" fmla="*/ 42 w 90"/>
                  <a:gd name="T49" fmla="*/ 98 h 118"/>
                  <a:gd name="T50" fmla="*/ 30 w 90"/>
                  <a:gd name="T51" fmla="*/ 82 h 118"/>
                  <a:gd name="T52" fmla="*/ 38 w 90"/>
                  <a:gd name="T53" fmla="*/ 96 h 118"/>
                  <a:gd name="T54" fmla="*/ 20 w 90"/>
                  <a:gd name="T55" fmla="*/ 92 h 118"/>
                  <a:gd name="T56" fmla="*/ 42 w 90"/>
                  <a:gd name="T57" fmla="*/ 98 h 118"/>
                  <a:gd name="T58" fmla="*/ 58 w 90"/>
                  <a:gd name="T59" fmla="*/ 102 h 118"/>
                  <a:gd name="T60" fmla="*/ 45 w 90"/>
                  <a:gd name="T61" fmla="*/ 91 h 118"/>
                  <a:gd name="T62" fmla="*/ 41 w 90"/>
                  <a:gd name="T63" fmla="*/ 90 h 118"/>
                  <a:gd name="T64" fmla="*/ 55 w 90"/>
                  <a:gd name="T65" fmla="*/ 101 h 118"/>
                  <a:gd name="T66" fmla="*/ 47 w 90"/>
                  <a:gd name="T67" fmla="*/ 100 h 118"/>
                  <a:gd name="T68" fmla="*/ 36 w 90"/>
                  <a:gd name="T69" fmla="*/ 103 h 118"/>
                  <a:gd name="T70" fmla="*/ 58 w 90"/>
                  <a:gd name="T71" fmla="*/ 102 h 118"/>
                  <a:gd name="T72" fmla="*/ 59 w 90"/>
                  <a:gd name="T73" fmla="*/ 98 h 118"/>
                  <a:gd name="T74" fmla="*/ 74 w 90"/>
                  <a:gd name="T75" fmla="*/ 107 h 118"/>
                  <a:gd name="T76" fmla="*/ 56 w 90"/>
                  <a:gd name="T77" fmla="*/ 94 h 118"/>
                  <a:gd name="T78" fmla="*/ 59 w 90"/>
                  <a:gd name="T79" fmla="*/ 98 h 118"/>
                  <a:gd name="T80" fmla="*/ 73 w 90"/>
                  <a:gd name="T81" fmla="*/ 99 h 118"/>
                  <a:gd name="T82" fmla="*/ 75 w 90"/>
                  <a:gd name="T83" fmla="*/ 103 h 118"/>
                  <a:gd name="T84" fmla="*/ 90 w 90"/>
                  <a:gd name="T85" fmla="*/ 113 h 118"/>
                  <a:gd name="T86" fmla="*/ 73 w 90"/>
                  <a:gd name="T87" fmla="*/ 99 h 118"/>
                  <a:gd name="T88" fmla="*/ 10 w 90"/>
                  <a:gd name="T89" fmla="*/ 29 h 118"/>
                  <a:gd name="T90" fmla="*/ 24 w 90"/>
                  <a:gd name="T91" fmla="*/ 14 h 118"/>
                  <a:gd name="T92" fmla="*/ 12 w 90"/>
                  <a:gd name="T93" fmla="*/ 23 h 118"/>
                  <a:gd name="T94" fmla="*/ 12 w 90"/>
                  <a:gd name="T95" fmla="*/ 6 h 118"/>
                  <a:gd name="T96" fmla="*/ 10 w 90"/>
                  <a:gd name="T97" fmla="*/ 29 h 118"/>
                  <a:gd name="T98" fmla="*/ 57 w 90"/>
                  <a:gd name="T99" fmla="*/ 106 h 118"/>
                  <a:gd name="T100" fmla="*/ 74 w 90"/>
                  <a:gd name="T101" fmla="*/ 108 h 118"/>
                  <a:gd name="T102" fmla="*/ 52 w 90"/>
                  <a:gd name="T103" fmla="*/ 108 h 118"/>
                  <a:gd name="T104" fmla="*/ 57 w 90"/>
                  <a:gd name="T105" fmla="*/ 106 h 118"/>
                  <a:gd name="T106" fmla="*/ 90 w 90"/>
                  <a:gd name="T107" fmla="*/ 113 h 118"/>
                  <a:gd name="T108" fmla="*/ 68 w 90"/>
                  <a:gd name="T109" fmla="*/ 113 h 118"/>
                  <a:gd name="T110" fmla="*/ 90 w 90"/>
                  <a:gd name="T111" fmla="*/ 113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0" h="118">
                    <a:moveTo>
                      <a:pt x="24" y="5"/>
                    </a:moveTo>
                    <a:cubicBezTo>
                      <a:pt x="21" y="9"/>
                      <a:pt x="17" y="15"/>
                      <a:pt x="13" y="18"/>
                    </a:cubicBezTo>
                    <a:cubicBezTo>
                      <a:pt x="13" y="10"/>
                      <a:pt x="20" y="3"/>
                      <a:pt x="27" y="0"/>
                    </a:cubicBezTo>
                    <a:cubicBezTo>
                      <a:pt x="26" y="2"/>
                      <a:pt x="25" y="3"/>
                      <a:pt x="24" y="5"/>
                    </a:cubicBezTo>
                    <a:close/>
                    <a:moveTo>
                      <a:pt x="8" y="45"/>
                    </a:moveTo>
                    <a:cubicBezTo>
                      <a:pt x="12" y="43"/>
                      <a:pt x="16" y="32"/>
                      <a:pt x="17" y="27"/>
                    </a:cubicBezTo>
                    <a:cubicBezTo>
                      <a:pt x="12" y="29"/>
                      <a:pt x="9" y="34"/>
                      <a:pt x="8" y="39"/>
                    </a:cubicBezTo>
                    <a:cubicBezTo>
                      <a:pt x="8" y="33"/>
                      <a:pt x="6" y="28"/>
                      <a:pt x="4" y="23"/>
                    </a:cubicBezTo>
                    <a:cubicBezTo>
                      <a:pt x="2" y="29"/>
                      <a:pt x="1" y="41"/>
                      <a:pt x="8" y="45"/>
                    </a:cubicBezTo>
                    <a:close/>
                    <a:moveTo>
                      <a:pt x="10" y="62"/>
                    </a:moveTo>
                    <a:cubicBezTo>
                      <a:pt x="14" y="58"/>
                      <a:pt x="14" y="47"/>
                      <a:pt x="15" y="41"/>
                    </a:cubicBezTo>
                    <a:cubicBezTo>
                      <a:pt x="10" y="45"/>
                      <a:pt x="8" y="51"/>
                      <a:pt x="9" y="56"/>
                    </a:cubicBezTo>
                    <a:cubicBezTo>
                      <a:pt x="7" y="51"/>
                      <a:pt x="4" y="45"/>
                      <a:pt x="1" y="41"/>
                    </a:cubicBezTo>
                    <a:cubicBezTo>
                      <a:pt x="0" y="47"/>
                      <a:pt x="2" y="60"/>
                      <a:pt x="10" y="62"/>
                    </a:cubicBezTo>
                    <a:close/>
                    <a:moveTo>
                      <a:pt x="17" y="77"/>
                    </a:moveTo>
                    <a:cubicBezTo>
                      <a:pt x="20" y="72"/>
                      <a:pt x="17" y="62"/>
                      <a:pt x="16" y="56"/>
                    </a:cubicBezTo>
                    <a:cubicBezTo>
                      <a:pt x="13" y="61"/>
                      <a:pt x="12" y="67"/>
                      <a:pt x="14" y="72"/>
                    </a:cubicBezTo>
                    <a:cubicBezTo>
                      <a:pt x="11" y="68"/>
                      <a:pt x="7" y="63"/>
                      <a:pt x="2" y="59"/>
                    </a:cubicBezTo>
                    <a:cubicBezTo>
                      <a:pt x="4" y="66"/>
                      <a:pt x="9" y="78"/>
                      <a:pt x="17" y="77"/>
                    </a:cubicBezTo>
                    <a:close/>
                    <a:moveTo>
                      <a:pt x="28" y="89"/>
                    </a:moveTo>
                    <a:cubicBezTo>
                      <a:pt x="29" y="84"/>
                      <a:pt x="24" y="75"/>
                      <a:pt x="21" y="70"/>
                    </a:cubicBezTo>
                    <a:cubicBezTo>
                      <a:pt x="19" y="76"/>
                      <a:pt x="20" y="82"/>
                      <a:pt x="24" y="86"/>
                    </a:cubicBezTo>
                    <a:cubicBezTo>
                      <a:pt x="20" y="83"/>
                      <a:pt x="14" y="79"/>
                      <a:pt x="9" y="77"/>
                    </a:cubicBezTo>
                    <a:cubicBezTo>
                      <a:pt x="12" y="83"/>
                      <a:pt x="20" y="93"/>
                      <a:pt x="28" y="89"/>
                    </a:cubicBezTo>
                    <a:close/>
                    <a:moveTo>
                      <a:pt x="42" y="98"/>
                    </a:moveTo>
                    <a:cubicBezTo>
                      <a:pt x="42" y="92"/>
                      <a:pt x="34" y="85"/>
                      <a:pt x="30" y="82"/>
                    </a:cubicBezTo>
                    <a:cubicBezTo>
                      <a:pt x="29" y="87"/>
                      <a:pt x="33" y="93"/>
                      <a:pt x="38" y="96"/>
                    </a:cubicBezTo>
                    <a:cubicBezTo>
                      <a:pt x="33" y="94"/>
                      <a:pt x="25" y="92"/>
                      <a:pt x="20" y="92"/>
                    </a:cubicBezTo>
                    <a:cubicBezTo>
                      <a:pt x="25" y="97"/>
                      <a:pt x="36" y="103"/>
                      <a:pt x="42" y="98"/>
                    </a:cubicBezTo>
                    <a:close/>
                    <a:moveTo>
                      <a:pt x="58" y="102"/>
                    </a:moveTo>
                    <a:cubicBezTo>
                      <a:pt x="57" y="96"/>
                      <a:pt x="50" y="94"/>
                      <a:pt x="45" y="91"/>
                    </a:cubicBezTo>
                    <a:cubicBezTo>
                      <a:pt x="41" y="90"/>
                      <a:pt x="41" y="90"/>
                      <a:pt x="41" y="90"/>
                    </a:cubicBezTo>
                    <a:cubicBezTo>
                      <a:pt x="43" y="96"/>
                      <a:pt x="49" y="99"/>
                      <a:pt x="55" y="101"/>
                    </a:cubicBezTo>
                    <a:cubicBezTo>
                      <a:pt x="52" y="100"/>
                      <a:pt x="47" y="100"/>
                      <a:pt x="47" y="100"/>
                    </a:cubicBezTo>
                    <a:cubicBezTo>
                      <a:pt x="44" y="101"/>
                      <a:pt x="39" y="102"/>
                      <a:pt x="36" y="103"/>
                    </a:cubicBezTo>
                    <a:cubicBezTo>
                      <a:pt x="42" y="106"/>
                      <a:pt x="53" y="107"/>
                      <a:pt x="58" y="102"/>
                    </a:cubicBezTo>
                    <a:close/>
                    <a:moveTo>
                      <a:pt x="59" y="98"/>
                    </a:moveTo>
                    <a:cubicBezTo>
                      <a:pt x="63" y="102"/>
                      <a:pt x="68" y="106"/>
                      <a:pt x="74" y="107"/>
                    </a:cubicBezTo>
                    <a:cubicBezTo>
                      <a:pt x="73" y="100"/>
                      <a:pt x="62" y="95"/>
                      <a:pt x="56" y="94"/>
                    </a:cubicBezTo>
                    <a:cubicBezTo>
                      <a:pt x="57" y="95"/>
                      <a:pt x="58" y="97"/>
                      <a:pt x="59" y="98"/>
                    </a:cubicBezTo>
                    <a:close/>
                    <a:moveTo>
                      <a:pt x="73" y="99"/>
                    </a:moveTo>
                    <a:cubicBezTo>
                      <a:pt x="73" y="101"/>
                      <a:pt x="74" y="102"/>
                      <a:pt x="75" y="103"/>
                    </a:cubicBezTo>
                    <a:cubicBezTo>
                      <a:pt x="79" y="108"/>
                      <a:pt x="84" y="112"/>
                      <a:pt x="90" y="113"/>
                    </a:cubicBezTo>
                    <a:cubicBezTo>
                      <a:pt x="89" y="107"/>
                      <a:pt x="78" y="100"/>
                      <a:pt x="73" y="99"/>
                    </a:cubicBezTo>
                    <a:close/>
                    <a:moveTo>
                      <a:pt x="10" y="29"/>
                    </a:moveTo>
                    <a:cubicBezTo>
                      <a:pt x="15" y="27"/>
                      <a:pt x="21" y="18"/>
                      <a:pt x="24" y="14"/>
                    </a:cubicBezTo>
                    <a:cubicBezTo>
                      <a:pt x="19" y="14"/>
                      <a:pt x="14" y="18"/>
                      <a:pt x="12" y="23"/>
                    </a:cubicBezTo>
                    <a:cubicBezTo>
                      <a:pt x="13" y="17"/>
                      <a:pt x="13" y="11"/>
                      <a:pt x="12" y="6"/>
                    </a:cubicBezTo>
                    <a:cubicBezTo>
                      <a:pt x="9" y="11"/>
                      <a:pt x="4" y="24"/>
                      <a:pt x="10" y="29"/>
                    </a:cubicBezTo>
                    <a:close/>
                    <a:moveTo>
                      <a:pt x="57" y="106"/>
                    </a:moveTo>
                    <a:cubicBezTo>
                      <a:pt x="63" y="104"/>
                      <a:pt x="69" y="105"/>
                      <a:pt x="74" y="108"/>
                    </a:cubicBezTo>
                    <a:cubicBezTo>
                      <a:pt x="69" y="112"/>
                      <a:pt x="58" y="109"/>
                      <a:pt x="52" y="108"/>
                    </a:cubicBezTo>
                    <a:cubicBezTo>
                      <a:pt x="54" y="107"/>
                      <a:pt x="55" y="106"/>
                      <a:pt x="57" y="106"/>
                    </a:cubicBezTo>
                    <a:close/>
                    <a:moveTo>
                      <a:pt x="90" y="113"/>
                    </a:moveTo>
                    <a:cubicBezTo>
                      <a:pt x="85" y="118"/>
                      <a:pt x="73" y="115"/>
                      <a:pt x="68" y="113"/>
                    </a:cubicBezTo>
                    <a:cubicBezTo>
                      <a:pt x="74" y="110"/>
                      <a:pt x="84" y="110"/>
                      <a:pt x="90" y="113"/>
                    </a:cubicBezTo>
                    <a:close/>
                  </a:path>
                </a:pathLst>
              </a:custGeom>
              <a:gradFill>
                <a:gsLst>
                  <a:gs pos="0">
                    <a:srgbClr val="7E0C6E">
                      <a:alpha val="52000"/>
                    </a:srgbClr>
                  </a:gs>
                  <a:gs pos="100000">
                    <a:srgbClr val="7E0C6E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202"/>
              <p:cNvSpPr/>
              <p:nvPr/>
            </p:nvSpPr>
            <p:spPr bwMode="auto">
              <a:xfrm>
                <a:off x="6158780" y="4199704"/>
                <a:ext cx="476279" cy="476279"/>
              </a:xfrm>
              <a:custGeom>
                <a:avLst/>
                <a:gdLst>
                  <a:gd name="T0" fmla="*/ 8 w 106"/>
                  <a:gd name="T1" fmla="*/ 0 h 106"/>
                  <a:gd name="T2" fmla="*/ 8 w 106"/>
                  <a:gd name="T3" fmla="*/ 0 h 106"/>
                  <a:gd name="T4" fmla="*/ 5 w 106"/>
                  <a:gd name="T5" fmla="*/ 9 h 106"/>
                  <a:gd name="T6" fmla="*/ 3 w 106"/>
                  <a:gd name="T7" fmla="*/ 40 h 106"/>
                  <a:gd name="T8" fmla="*/ 17 w 106"/>
                  <a:gd name="T9" fmla="*/ 67 h 106"/>
                  <a:gd name="T10" fmla="*/ 41 w 106"/>
                  <a:gd name="T11" fmla="*/ 81 h 106"/>
                  <a:gd name="T12" fmla="*/ 41 w 106"/>
                  <a:gd name="T13" fmla="*/ 81 h 106"/>
                  <a:gd name="T14" fmla="*/ 66 w 106"/>
                  <a:gd name="T15" fmla="*/ 89 h 106"/>
                  <a:gd name="T16" fmla="*/ 66 w 106"/>
                  <a:gd name="T17" fmla="*/ 89 h 106"/>
                  <a:gd name="T18" fmla="*/ 106 w 106"/>
                  <a:gd name="T19" fmla="*/ 105 h 106"/>
                  <a:gd name="T20" fmla="*/ 105 w 106"/>
                  <a:gd name="T21" fmla="*/ 106 h 106"/>
                  <a:gd name="T22" fmla="*/ 65 w 106"/>
                  <a:gd name="T23" fmla="*/ 90 h 106"/>
                  <a:gd name="T24" fmla="*/ 65 w 106"/>
                  <a:gd name="T25" fmla="*/ 90 h 106"/>
                  <a:gd name="T26" fmla="*/ 41 w 106"/>
                  <a:gd name="T27" fmla="*/ 82 h 106"/>
                  <a:gd name="T28" fmla="*/ 41 w 106"/>
                  <a:gd name="T29" fmla="*/ 82 h 106"/>
                  <a:gd name="T30" fmla="*/ 16 w 106"/>
                  <a:gd name="T31" fmla="*/ 68 h 106"/>
                  <a:gd name="T32" fmla="*/ 3 w 106"/>
                  <a:gd name="T33" fmla="*/ 40 h 106"/>
                  <a:gd name="T34" fmla="*/ 4 w 106"/>
                  <a:gd name="T35" fmla="*/ 9 h 106"/>
                  <a:gd name="T36" fmla="*/ 8 w 106"/>
                  <a:gd name="T3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6" h="106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7" y="3"/>
                      <a:pt x="6" y="6"/>
                      <a:pt x="5" y="9"/>
                    </a:cubicBezTo>
                    <a:cubicBezTo>
                      <a:pt x="1" y="20"/>
                      <a:pt x="1" y="29"/>
                      <a:pt x="3" y="40"/>
                    </a:cubicBezTo>
                    <a:cubicBezTo>
                      <a:pt x="6" y="51"/>
                      <a:pt x="9" y="59"/>
                      <a:pt x="17" y="67"/>
                    </a:cubicBezTo>
                    <a:cubicBezTo>
                      <a:pt x="24" y="75"/>
                      <a:pt x="31" y="79"/>
                      <a:pt x="41" y="81"/>
                    </a:cubicBezTo>
                    <a:cubicBezTo>
                      <a:pt x="41" y="81"/>
                      <a:pt x="41" y="81"/>
                      <a:pt x="41" y="81"/>
                    </a:cubicBezTo>
                    <a:cubicBezTo>
                      <a:pt x="50" y="84"/>
                      <a:pt x="58" y="86"/>
                      <a:pt x="66" y="89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0" y="94"/>
                      <a:pt x="93" y="99"/>
                      <a:pt x="106" y="105"/>
                    </a:cubicBezTo>
                    <a:cubicBezTo>
                      <a:pt x="105" y="105"/>
                      <a:pt x="105" y="106"/>
                      <a:pt x="105" y="106"/>
                    </a:cubicBezTo>
                    <a:cubicBezTo>
                      <a:pt x="92" y="100"/>
                      <a:pt x="79" y="95"/>
                      <a:pt x="65" y="90"/>
                    </a:cubicBezTo>
                    <a:cubicBezTo>
                      <a:pt x="65" y="90"/>
                      <a:pt x="65" y="90"/>
                      <a:pt x="65" y="90"/>
                    </a:cubicBezTo>
                    <a:cubicBezTo>
                      <a:pt x="57" y="87"/>
                      <a:pt x="49" y="84"/>
                      <a:pt x="41" y="82"/>
                    </a:cubicBezTo>
                    <a:cubicBezTo>
                      <a:pt x="41" y="82"/>
                      <a:pt x="41" y="82"/>
                      <a:pt x="41" y="82"/>
                    </a:cubicBezTo>
                    <a:cubicBezTo>
                      <a:pt x="31" y="80"/>
                      <a:pt x="24" y="76"/>
                      <a:pt x="16" y="68"/>
                    </a:cubicBezTo>
                    <a:cubicBezTo>
                      <a:pt x="9" y="59"/>
                      <a:pt x="5" y="51"/>
                      <a:pt x="3" y="40"/>
                    </a:cubicBezTo>
                    <a:cubicBezTo>
                      <a:pt x="0" y="29"/>
                      <a:pt x="1" y="20"/>
                      <a:pt x="4" y="9"/>
                    </a:cubicBezTo>
                    <a:cubicBezTo>
                      <a:pt x="5" y="5"/>
                      <a:pt x="6" y="3"/>
                      <a:pt x="8" y="0"/>
                    </a:cubicBezTo>
                    <a:close/>
                  </a:path>
                </a:pathLst>
              </a:custGeom>
              <a:solidFill>
                <a:srgbClr val="7E0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203"/>
              <p:cNvSpPr>
                <a:spLocks noEditPoints="1"/>
              </p:cNvSpPr>
              <p:nvPr/>
            </p:nvSpPr>
            <p:spPr bwMode="auto">
              <a:xfrm>
                <a:off x="6613412" y="4121765"/>
                <a:ext cx="404838" cy="530402"/>
              </a:xfrm>
              <a:custGeom>
                <a:avLst/>
                <a:gdLst>
                  <a:gd name="T0" fmla="*/ 66 w 90"/>
                  <a:gd name="T1" fmla="*/ 5 h 118"/>
                  <a:gd name="T2" fmla="*/ 76 w 90"/>
                  <a:gd name="T3" fmla="*/ 18 h 118"/>
                  <a:gd name="T4" fmla="*/ 63 w 90"/>
                  <a:gd name="T5" fmla="*/ 0 h 118"/>
                  <a:gd name="T6" fmla="*/ 66 w 90"/>
                  <a:gd name="T7" fmla="*/ 5 h 118"/>
                  <a:gd name="T8" fmla="*/ 82 w 90"/>
                  <a:gd name="T9" fmla="*/ 45 h 118"/>
                  <a:gd name="T10" fmla="*/ 72 w 90"/>
                  <a:gd name="T11" fmla="*/ 27 h 118"/>
                  <a:gd name="T12" fmla="*/ 82 w 90"/>
                  <a:gd name="T13" fmla="*/ 39 h 118"/>
                  <a:gd name="T14" fmla="*/ 86 w 90"/>
                  <a:gd name="T15" fmla="*/ 23 h 118"/>
                  <a:gd name="T16" fmla="*/ 82 w 90"/>
                  <a:gd name="T17" fmla="*/ 45 h 118"/>
                  <a:gd name="T18" fmla="*/ 80 w 90"/>
                  <a:gd name="T19" fmla="*/ 62 h 118"/>
                  <a:gd name="T20" fmla="*/ 75 w 90"/>
                  <a:gd name="T21" fmla="*/ 41 h 118"/>
                  <a:gd name="T22" fmla="*/ 81 w 90"/>
                  <a:gd name="T23" fmla="*/ 56 h 118"/>
                  <a:gd name="T24" fmla="*/ 89 w 90"/>
                  <a:gd name="T25" fmla="*/ 41 h 118"/>
                  <a:gd name="T26" fmla="*/ 80 w 90"/>
                  <a:gd name="T27" fmla="*/ 62 h 118"/>
                  <a:gd name="T28" fmla="*/ 73 w 90"/>
                  <a:gd name="T29" fmla="*/ 77 h 118"/>
                  <a:gd name="T30" fmla="*/ 74 w 90"/>
                  <a:gd name="T31" fmla="*/ 56 h 118"/>
                  <a:gd name="T32" fmla="*/ 76 w 90"/>
                  <a:gd name="T33" fmla="*/ 72 h 118"/>
                  <a:gd name="T34" fmla="*/ 88 w 90"/>
                  <a:gd name="T35" fmla="*/ 59 h 118"/>
                  <a:gd name="T36" fmla="*/ 73 w 90"/>
                  <a:gd name="T37" fmla="*/ 77 h 118"/>
                  <a:gd name="T38" fmla="*/ 62 w 90"/>
                  <a:gd name="T39" fmla="*/ 89 h 118"/>
                  <a:gd name="T40" fmla="*/ 69 w 90"/>
                  <a:gd name="T41" fmla="*/ 70 h 118"/>
                  <a:gd name="T42" fmla="*/ 66 w 90"/>
                  <a:gd name="T43" fmla="*/ 86 h 118"/>
                  <a:gd name="T44" fmla="*/ 81 w 90"/>
                  <a:gd name="T45" fmla="*/ 77 h 118"/>
                  <a:gd name="T46" fmla="*/ 62 w 90"/>
                  <a:gd name="T47" fmla="*/ 89 h 118"/>
                  <a:gd name="T48" fmla="*/ 48 w 90"/>
                  <a:gd name="T49" fmla="*/ 98 h 118"/>
                  <a:gd name="T50" fmla="*/ 60 w 90"/>
                  <a:gd name="T51" fmla="*/ 82 h 118"/>
                  <a:gd name="T52" fmla="*/ 52 w 90"/>
                  <a:gd name="T53" fmla="*/ 96 h 118"/>
                  <a:gd name="T54" fmla="*/ 70 w 90"/>
                  <a:gd name="T55" fmla="*/ 92 h 118"/>
                  <a:gd name="T56" fmla="*/ 48 w 90"/>
                  <a:gd name="T57" fmla="*/ 98 h 118"/>
                  <a:gd name="T58" fmla="*/ 32 w 90"/>
                  <a:gd name="T59" fmla="*/ 102 h 118"/>
                  <a:gd name="T60" fmla="*/ 44 w 90"/>
                  <a:gd name="T61" fmla="*/ 91 h 118"/>
                  <a:gd name="T62" fmla="*/ 48 w 90"/>
                  <a:gd name="T63" fmla="*/ 90 h 118"/>
                  <a:gd name="T64" fmla="*/ 35 w 90"/>
                  <a:gd name="T65" fmla="*/ 101 h 118"/>
                  <a:gd name="T66" fmla="*/ 43 w 90"/>
                  <a:gd name="T67" fmla="*/ 100 h 118"/>
                  <a:gd name="T68" fmla="*/ 54 w 90"/>
                  <a:gd name="T69" fmla="*/ 103 h 118"/>
                  <a:gd name="T70" fmla="*/ 32 w 90"/>
                  <a:gd name="T71" fmla="*/ 102 h 118"/>
                  <a:gd name="T72" fmla="*/ 31 w 90"/>
                  <a:gd name="T73" fmla="*/ 98 h 118"/>
                  <a:gd name="T74" fmla="*/ 16 w 90"/>
                  <a:gd name="T75" fmla="*/ 107 h 118"/>
                  <a:gd name="T76" fmla="*/ 33 w 90"/>
                  <a:gd name="T77" fmla="*/ 94 h 118"/>
                  <a:gd name="T78" fmla="*/ 31 w 90"/>
                  <a:gd name="T79" fmla="*/ 98 h 118"/>
                  <a:gd name="T80" fmla="*/ 17 w 90"/>
                  <a:gd name="T81" fmla="*/ 99 h 118"/>
                  <a:gd name="T82" fmla="*/ 15 w 90"/>
                  <a:gd name="T83" fmla="*/ 103 h 118"/>
                  <a:gd name="T84" fmla="*/ 0 w 90"/>
                  <a:gd name="T85" fmla="*/ 113 h 118"/>
                  <a:gd name="T86" fmla="*/ 17 w 90"/>
                  <a:gd name="T87" fmla="*/ 99 h 118"/>
                  <a:gd name="T88" fmla="*/ 80 w 90"/>
                  <a:gd name="T89" fmla="*/ 29 h 118"/>
                  <a:gd name="T90" fmla="*/ 66 w 90"/>
                  <a:gd name="T91" fmla="*/ 14 h 118"/>
                  <a:gd name="T92" fmla="*/ 78 w 90"/>
                  <a:gd name="T93" fmla="*/ 23 h 118"/>
                  <a:gd name="T94" fmla="*/ 77 w 90"/>
                  <a:gd name="T95" fmla="*/ 6 h 118"/>
                  <a:gd name="T96" fmla="*/ 80 w 90"/>
                  <a:gd name="T97" fmla="*/ 29 h 118"/>
                  <a:gd name="T98" fmla="*/ 33 w 90"/>
                  <a:gd name="T99" fmla="*/ 106 h 118"/>
                  <a:gd name="T100" fmla="*/ 16 w 90"/>
                  <a:gd name="T101" fmla="*/ 108 h 118"/>
                  <a:gd name="T102" fmla="*/ 37 w 90"/>
                  <a:gd name="T103" fmla="*/ 108 h 118"/>
                  <a:gd name="T104" fmla="*/ 33 w 90"/>
                  <a:gd name="T105" fmla="*/ 106 h 118"/>
                  <a:gd name="T106" fmla="*/ 0 w 90"/>
                  <a:gd name="T107" fmla="*/ 113 h 118"/>
                  <a:gd name="T108" fmla="*/ 22 w 90"/>
                  <a:gd name="T109" fmla="*/ 113 h 118"/>
                  <a:gd name="T110" fmla="*/ 0 w 90"/>
                  <a:gd name="T111" fmla="*/ 113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0" h="118">
                    <a:moveTo>
                      <a:pt x="66" y="5"/>
                    </a:moveTo>
                    <a:cubicBezTo>
                      <a:pt x="68" y="9"/>
                      <a:pt x="72" y="15"/>
                      <a:pt x="76" y="18"/>
                    </a:cubicBezTo>
                    <a:cubicBezTo>
                      <a:pt x="77" y="10"/>
                      <a:pt x="70" y="3"/>
                      <a:pt x="63" y="0"/>
                    </a:cubicBezTo>
                    <a:cubicBezTo>
                      <a:pt x="64" y="2"/>
                      <a:pt x="65" y="3"/>
                      <a:pt x="66" y="5"/>
                    </a:cubicBezTo>
                    <a:close/>
                    <a:moveTo>
                      <a:pt x="82" y="45"/>
                    </a:moveTo>
                    <a:cubicBezTo>
                      <a:pt x="78" y="43"/>
                      <a:pt x="74" y="32"/>
                      <a:pt x="72" y="27"/>
                    </a:cubicBezTo>
                    <a:cubicBezTo>
                      <a:pt x="77" y="29"/>
                      <a:pt x="81" y="34"/>
                      <a:pt x="82" y="39"/>
                    </a:cubicBezTo>
                    <a:cubicBezTo>
                      <a:pt x="82" y="33"/>
                      <a:pt x="84" y="28"/>
                      <a:pt x="86" y="23"/>
                    </a:cubicBezTo>
                    <a:cubicBezTo>
                      <a:pt x="88" y="29"/>
                      <a:pt x="89" y="41"/>
                      <a:pt x="82" y="45"/>
                    </a:cubicBezTo>
                    <a:close/>
                    <a:moveTo>
                      <a:pt x="80" y="62"/>
                    </a:moveTo>
                    <a:cubicBezTo>
                      <a:pt x="76" y="58"/>
                      <a:pt x="75" y="47"/>
                      <a:pt x="75" y="41"/>
                    </a:cubicBezTo>
                    <a:cubicBezTo>
                      <a:pt x="79" y="45"/>
                      <a:pt x="81" y="51"/>
                      <a:pt x="81" y="56"/>
                    </a:cubicBezTo>
                    <a:cubicBezTo>
                      <a:pt x="83" y="51"/>
                      <a:pt x="86" y="45"/>
                      <a:pt x="89" y="41"/>
                    </a:cubicBezTo>
                    <a:cubicBezTo>
                      <a:pt x="90" y="47"/>
                      <a:pt x="87" y="60"/>
                      <a:pt x="80" y="62"/>
                    </a:cubicBezTo>
                    <a:close/>
                    <a:moveTo>
                      <a:pt x="73" y="77"/>
                    </a:moveTo>
                    <a:cubicBezTo>
                      <a:pt x="70" y="72"/>
                      <a:pt x="73" y="62"/>
                      <a:pt x="74" y="56"/>
                    </a:cubicBezTo>
                    <a:cubicBezTo>
                      <a:pt x="77" y="61"/>
                      <a:pt x="78" y="67"/>
                      <a:pt x="76" y="72"/>
                    </a:cubicBezTo>
                    <a:cubicBezTo>
                      <a:pt x="79" y="68"/>
                      <a:pt x="83" y="63"/>
                      <a:pt x="88" y="59"/>
                    </a:cubicBezTo>
                    <a:cubicBezTo>
                      <a:pt x="86" y="66"/>
                      <a:pt x="81" y="78"/>
                      <a:pt x="73" y="77"/>
                    </a:cubicBezTo>
                    <a:close/>
                    <a:moveTo>
                      <a:pt x="62" y="89"/>
                    </a:moveTo>
                    <a:cubicBezTo>
                      <a:pt x="61" y="84"/>
                      <a:pt x="66" y="75"/>
                      <a:pt x="69" y="70"/>
                    </a:cubicBezTo>
                    <a:cubicBezTo>
                      <a:pt x="71" y="76"/>
                      <a:pt x="69" y="82"/>
                      <a:pt x="66" y="86"/>
                    </a:cubicBezTo>
                    <a:cubicBezTo>
                      <a:pt x="70" y="83"/>
                      <a:pt x="76" y="79"/>
                      <a:pt x="81" y="77"/>
                    </a:cubicBezTo>
                    <a:cubicBezTo>
                      <a:pt x="78" y="83"/>
                      <a:pt x="69" y="93"/>
                      <a:pt x="62" y="89"/>
                    </a:cubicBezTo>
                    <a:close/>
                    <a:moveTo>
                      <a:pt x="48" y="98"/>
                    </a:moveTo>
                    <a:cubicBezTo>
                      <a:pt x="48" y="92"/>
                      <a:pt x="56" y="85"/>
                      <a:pt x="60" y="82"/>
                    </a:cubicBezTo>
                    <a:cubicBezTo>
                      <a:pt x="60" y="87"/>
                      <a:pt x="57" y="93"/>
                      <a:pt x="52" y="96"/>
                    </a:cubicBezTo>
                    <a:cubicBezTo>
                      <a:pt x="57" y="94"/>
                      <a:pt x="64" y="92"/>
                      <a:pt x="70" y="92"/>
                    </a:cubicBezTo>
                    <a:cubicBezTo>
                      <a:pt x="65" y="97"/>
                      <a:pt x="54" y="103"/>
                      <a:pt x="48" y="98"/>
                    </a:cubicBezTo>
                    <a:close/>
                    <a:moveTo>
                      <a:pt x="32" y="102"/>
                    </a:moveTo>
                    <a:cubicBezTo>
                      <a:pt x="32" y="96"/>
                      <a:pt x="40" y="94"/>
                      <a:pt x="44" y="91"/>
                    </a:cubicBezTo>
                    <a:cubicBezTo>
                      <a:pt x="48" y="90"/>
                      <a:pt x="48" y="90"/>
                      <a:pt x="48" y="90"/>
                    </a:cubicBezTo>
                    <a:cubicBezTo>
                      <a:pt x="47" y="96"/>
                      <a:pt x="41" y="99"/>
                      <a:pt x="35" y="101"/>
                    </a:cubicBezTo>
                    <a:cubicBezTo>
                      <a:pt x="38" y="100"/>
                      <a:pt x="43" y="100"/>
                      <a:pt x="43" y="100"/>
                    </a:cubicBezTo>
                    <a:cubicBezTo>
                      <a:pt x="46" y="101"/>
                      <a:pt x="51" y="102"/>
                      <a:pt x="54" y="103"/>
                    </a:cubicBezTo>
                    <a:cubicBezTo>
                      <a:pt x="48" y="106"/>
                      <a:pt x="36" y="107"/>
                      <a:pt x="32" y="102"/>
                    </a:cubicBezTo>
                    <a:close/>
                    <a:moveTo>
                      <a:pt x="31" y="98"/>
                    </a:moveTo>
                    <a:cubicBezTo>
                      <a:pt x="27" y="102"/>
                      <a:pt x="22" y="106"/>
                      <a:pt x="16" y="107"/>
                    </a:cubicBezTo>
                    <a:cubicBezTo>
                      <a:pt x="17" y="100"/>
                      <a:pt x="28" y="95"/>
                      <a:pt x="33" y="94"/>
                    </a:cubicBezTo>
                    <a:cubicBezTo>
                      <a:pt x="33" y="95"/>
                      <a:pt x="32" y="97"/>
                      <a:pt x="31" y="98"/>
                    </a:cubicBezTo>
                    <a:close/>
                    <a:moveTo>
                      <a:pt x="17" y="99"/>
                    </a:moveTo>
                    <a:cubicBezTo>
                      <a:pt x="16" y="101"/>
                      <a:pt x="16" y="102"/>
                      <a:pt x="15" y="103"/>
                    </a:cubicBezTo>
                    <a:cubicBezTo>
                      <a:pt x="11" y="108"/>
                      <a:pt x="6" y="112"/>
                      <a:pt x="0" y="113"/>
                    </a:cubicBezTo>
                    <a:cubicBezTo>
                      <a:pt x="0" y="107"/>
                      <a:pt x="12" y="100"/>
                      <a:pt x="17" y="99"/>
                    </a:cubicBezTo>
                    <a:close/>
                    <a:moveTo>
                      <a:pt x="80" y="29"/>
                    </a:moveTo>
                    <a:cubicBezTo>
                      <a:pt x="75" y="27"/>
                      <a:pt x="69" y="18"/>
                      <a:pt x="66" y="14"/>
                    </a:cubicBezTo>
                    <a:cubicBezTo>
                      <a:pt x="71" y="14"/>
                      <a:pt x="76" y="18"/>
                      <a:pt x="78" y="23"/>
                    </a:cubicBezTo>
                    <a:cubicBezTo>
                      <a:pt x="77" y="17"/>
                      <a:pt x="77" y="11"/>
                      <a:pt x="77" y="6"/>
                    </a:cubicBezTo>
                    <a:cubicBezTo>
                      <a:pt x="81" y="11"/>
                      <a:pt x="86" y="24"/>
                      <a:pt x="80" y="29"/>
                    </a:cubicBezTo>
                    <a:close/>
                    <a:moveTo>
                      <a:pt x="33" y="106"/>
                    </a:moveTo>
                    <a:cubicBezTo>
                      <a:pt x="27" y="104"/>
                      <a:pt x="21" y="105"/>
                      <a:pt x="16" y="108"/>
                    </a:cubicBezTo>
                    <a:cubicBezTo>
                      <a:pt x="20" y="112"/>
                      <a:pt x="32" y="109"/>
                      <a:pt x="37" y="108"/>
                    </a:cubicBezTo>
                    <a:cubicBezTo>
                      <a:pt x="36" y="107"/>
                      <a:pt x="34" y="106"/>
                      <a:pt x="33" y="106"/>
                    </a:cubicBezTo>
                    <a:close/>
                    <a:moveTo>
                      <a:pt x="0" y="113"/>
                    </a:moveTo>
                    <a:cubicBezTo>
                      <a:pt x="5" y="118"/>
                      <a:pt x="16" y="115"/>
                      <a:pt x="22" y="113"/>
                    </a:cubicBezTo>
                    <a:cubicBezTo>
                      <a:pt x="16" y="110"/>
                      <a:pt x="6" y="110"/>
                      <a:pt x="0" y="113"/>
                    </a:cubicBezTo>
                    <a:close/>
                  </a:path>
                </a:pathLst>
              </a:custGeom>
              <a:gradFill>
                <a:gsLst>
                  <a:gs pos="0">
                    <a:srgbClr val="7E0C6E">
                      <a:alpha val="52000"/>
                    </a:srgbClr>
                  </a:gs>
                  <a:gs pos="100000">
                    <a:srgbClr val="7E0C6E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sp>
            <p:nvSpPr>
              <p:cNvPr id="51" name="Freeform 204"/>
              <p:cNvSpPr/>
              <p:nvPr/>
            </p:nvSpPr>
            <p:spPr bwMode="auto">
              <a:xfrm>
                <a:off x="6513823" y="4199704"/>
                <a:ext cx="471949" cy="476279"/>
              </a:xfrm>
              <a:custGeom>
                <a:avLst/>
                <a:gdLst>
                  <a:gd name="T0" fmla="*/ 98 w 105"/>
                  <a:gd name="T1" fmla="*/ 0 h 106"/>
                  <a:gd name="T2" fmla="*/ 98 w 105"/>
                  <a:gd name="T3" fmla="*/ 0 h 106"/>
                  <a:gd name="T4" fmla="*/ 101 w 105"/>
                  <a:gd name="T5" fmla="*/ 9 h 106"/>
                  <a:gd name="T6" fmla="*/ 103 w 105"/>
                  <a:gd name="T7" fmla="*/ 40 h 106"/>
                  <a:gd name="T8" fmla="*/ 89 w 105"/>
                  <a:gd name="T9" fmla="*/ 67 h 106"/>
                  <a:gd name="T10" fmla="*/ 65 w 105"/>
                  <a:gd name="T11" fmla="*/ 81 h 106"/>
                  <a:gd name="T12" fmla="*/ 65 w 105"/>
                  <a:gd name="T13" fmla="*/ 81 h 106"/>
                  <a:gd name="T14" fmla="*/ 40 w 105"/>
                  <a:gd name="T15" fmla="*/ 89 h 106"/>
                  <a:gd name="T16" fmla="*/ 40 w 105"/>
                  <a:gd name="T17" fmla="*/ 89 h 106"/>
                  <a:gd name="T18" fmla="*/ 0 w 105"/>
                  <a:gd name="T19" fmla="*/ 105 h 106"/>
                  <a:gd name="T20" fmla="*/ 1 w 105"/>
                  <a:gd name="T21" fmla="*/ 106 h 106"/>
                  <a:gd name="T22" fmla="*/ 40 w 105"/>
                  <a:gd name="T23" fmla="*/ 90 h 106"/>
                  <a:gd name="T24" fmla="*/ 40 w 105"/>
                  <a:gd name="T25" fmla="*/ 90 h 106"/>
                  <a:gd name="T26" fmla="*/ 65 w 105"/>
                  <a:gd name="T27" fmla="*/ 82 h 106"/>
                  <a:gd name="T28" fmla="*/ 65 w 105"/>
                  <a:gd name="T29" fmla="*/ 82 h 106"/>
                  <a:gd name="T30" fmla="*/ 89 w 105"/>
                  <a:gd name="T31" fmla="*/ 68 h 106"/>
                  <a:gd name="T32" fmla="*/ 103 w 105"/>
                  <a:gd name="T33" fmla="*/ 40 h 106"/>
                  <a:gd name="T34" fmla="*/ 102 w 105"/>
                  <a:gd name="T35" fmla="*/ 9 h 106"/>
                  <a:gd name="T36" fmla="*/ 98 w 105"/>
                  <a:gd name="T3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5" h="106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99" y="3"/>
                      <a:pt x="100" y="6"/>
                      <a:pt x="101" y="9"/>
                    </a:cubicBezTo>
                    <a:cubicBezTo>
                      <a:pt x="104" y="20"/>
                      <a:pt x="105" y="29"/>
                      <a:pt x="103" y="40"/>
                    </a:cubicBezTo>
                    <a:cubicBezTo>
                      <a:pt x="100" y="51"/>
                      <a:pt x="96" y="59"/>
                      <a:pt x="89" y="67"/>
                    </a:cubicBezTo>
                    <a:cubicBezTo>
                      <a:pt x="82" y="75"/>
                      <a:pt x="75" y="79"/>
                      <a:pt x="65" y="81"/>
                    </a:cubicBezTo>
                    <a:cubicBezTo>
                      <a:pt x="65" y="81"/>
                      <a:pt x="65" y="81"/>
                      <a:pt x="65" y="81"/>
                    </a:cubicBezTo>
                    <a:cubicBezTo>
                      <a:pt x="56" y="84"/>
                      <a:pt x="48" y="86"/>
                      <a:pt x="40" y="89"/>
                    </a:cubicBezTo>
                    <a:cubicBezTo>
                      <a:pt x="40" y="89"/>
                      <a:pt x="40" y="89"/>
                      <a:pt x="40" y="89"/>
                    </a:cubicBezTo>
                    <a:cubicBezTo>
                      <a:pt x="26" y="94"/>
                      <a:pt x="12" y="99"/>
                      <a:pt x="0" y="105"/>
                    </a:cubicBezTo>
                    <a:cubicBezTo>
                      <a:pt x="0" y="105"/>
                      <a:pt x="1" y="106"/>
                      <a:pt x="1" y="106"/>
                    </a:cubicBezTo>
                    <a:cubicBezTo>
                      <a:pt x="14" y="100"/>
                      <a:pt x="27" y="95"/>
                      <a:pt x="40" y="90"/>
                    </a:cubicBezTo>
                    <a:cubicBezTo>
                      <a:pt x="40" y="90"/>
                      <a:pt x="40" y="90"/>
                      <a:pt x="40" y="90"/>
                    </a:cubicBezTo>
                    <a:cubicBezTo>
                      <a:pt x="49" y="87"/>
                      <a:pt x="56" y="84"/>
                      <a:pt x="65" y="82"/>
                    </a:cubicBezTo>
                    <a:cubicBezTo>
                      <a:pt x="65" y="82"/>
                      <a:pt x="65" y="82"/>
                      <a:pt x="65" y="82"/>
                    </a:cubicBezTo>
                    <a:cubicBezTo>
                      <a:pt x="75" y="80"/>
                      <a:pt x="82" y="76"/>
                      <a:pt x="89" y="68"/>
                    </a:cubicBezTo>
                    <a:cubicBezTo>
                      <a:pt x="97" y="59"/>
                      <a:pt x="101" y="51"/>
                      <a:pt x="103" y="40"/>
                    </a:cubicBezTo>
                    <a:cubicBezTo>
                      <a:pt x="105" y="29"/>
                      <a:pt x="105" y="20"/>
                      <a:pt x="102" y="9"/>
                    </a:cubicBezTo>
                    <a:cubicBezTo>
                      <a:pt x="100" y="5"/>
                      <a:pt x="99" y="3"/>
                      <a:pt x="98" y="0"/>
                    </a:cubicBezTo>
                    <a:close/>
                  </a:path>
                </a:pathLst>
              </a:custGeom>
              <a:solidFill>
                <a:srgbClr val="7E0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368243" y="3562470"/>
            <a:ext cx="7017307" cy="794064"/>
          </a:xfrm>
          <a:prstGeom prst="rect">
            <a:avLst/>
          </a:prstGeom>
          <a:noFill/>
        </p:spPr>
        <p:txBody>
          <a:bodyPr wrap="none" rIns="0" bIns="0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5400" kern="100" dirty="0">
                <a:gradFill flip="none" rotWithShape="1">
                  <a:gsLst>
                    <a:gs pos="300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/>
                    </a:gs>
                  </a:gsLst>
                  <a:lin ang="5400000" scaled="1"/>
                  <a:tileRect/>
                </a:gradFill>
                <a:latin typeface="+mj-lt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zh-CN" altLang="en-US" b="1" dirty="0"/>
              <a:t>请在此处输入你的标题</a:t>
            </a:r>
            <a:endParaRPr lang="zh-CN" altLang="en-US" b="1" dirty="0"/>
          </a:p>
        </p:txBody>
      </p:sp>
      <p:sp>
        <p:nvSpPr>
          <p:cNvPr id="3" name="文本占位符 23"/>
          <p:cNvSpPr txBox="1"/>
          <p:nvPr/>
        </p:nvSpPr>
        <p:spPr>
          <a:xfrm>
            <a:off x="9448800" y="1973290"/>
            <a:ext cx="1936750" cy="1566097"/>
          </a:xfrm>
          <a:prstGeom prst="rect">
            <a:avLst/>
          </a:prstGeom>
        </p:spPr>
        <p:txBody>
          <a:bodyPr vert="horz" lIns="0" tIns="108000" rIns="91440" bIns="0" rtlCol="0" anchor="b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9600" b="0" kern="1200" dirty="0" smtClean="0">
                <a:solidFill>
                  <a:srgbClr val="7E0C6E"/>
                </a:soli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-1143000">
              <a:spcBef>
                <a:spcPct val="0"/>
              </a:spcBef>
            </a:pPr>
            <a:r>
              <a:rPr lang="en-US" altLang="zh-CN" b="1" dirty="0">
                <a:gradFill>
                  <a:gsLst>
                    <a:gs pos="0">
                      <a:srgbClr val="7E0C6E"/>
                    </a:gs>
                    <a:gs pos="51900">
                      <a:srgbClr val="7E0C6E">
                        <a:alpha val="65000"/>
                      </a:srgbClr>
                    </a:gs>
                    <a:gs pos="100000">
                      <a:srgbClr val="7E0C6E">
                        <a:alpha val="0"/>
                      </a:srgbClr>
                    </a:gs>
                  </a:gsLst>
                  <a:lin ang="5400000" scaled="0"/>
                </a:gradFill>
              </a:rPr>
              <a:t>04</a:t>
            </a:r>
            <a:endParaRPr lang="en-US" b="1" dirty="0">
              <a:gradFill>
                <a:gsLst>
                  <a:gs pos="0">
                    <a:srgbClr val="7E0C6E"/>
                  </a:gs>
                  <a:gs pos="51900">
                    <a:srgbClr val="7E0C6E">
                      <a:alpha val="65000"/>
                    </a:srgbClr>
                  </a:gs>
                  <a:gs pos="100000">
                    <a:srgbClr val="7E0C6E">
                      <a:alpha val="0"/>
                    </a:srgbClr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图文页面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663095" y="1431379"/>
            <a:ext cx="10855805" cy="201712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</a:gradFill>
          <a:ln w="25400">
            <a:gradFill flip="none" rotWithShape="1">
              <a:gsLst>
                <a:gs pos="55000">
                  <a:srgbClr val="7E0C6E">
                    <a:alpha val="0"/>
                  </a:srgbClr>
                </a:gs>
                <a:gs pos="100000">
                  <a:srgbClr val="7E0C6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 flipH="1">
            <a:off x="663095" y="3713236"/>
            <a:ext cx="10855805" cy="201712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</a:gradFill>
          <a:ln w="25400">
            <a:gradFill flip="none" rotWithShape="1">
              <a:gsLst>
                <a:gs pos="50000">
                  <a:srgbClr val="7E0C6E">
                    <a:alpha val="0"/>
                  </a:srgbClr>
                </a:gs>
                <a:gs pos="100000">
                  <a:srgbClr val="7E0C6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5" name="图片占位符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029" y="3713845"/>
            <a:ext cx="3361871" cy="201590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2" t="7739" r="4797" b="10812"/>
          <a:stretch>
            <a:fillRect/>
          </a:stretch>
        </p:blipFill>
        <p:spPr>
          <a:xfrm>
            <a:off x="673100" y="1428371"/>
            <a:ext cx="3361871" cy="201712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377012" y="2002728"/>
            <a:ext cx="2029871" cy="461665"/>
          </a:xfrm>
          <a:prstGeom prst="rect">
            <a:avLst/>
          </a:prstGeom>
        </p:spPr>
        <p:txBody>
          <a:bodyPr wrap="none" lIns="90000">
            <a:spAutoFit/>
          </a:bodyPr>
          <a:lstStyle/>
          <a:p>
            <a:r>
              <a:rPr lang="zh-CN" altLang="en-US" sz="2400" b="1" dirty="0">
                <a:solidFill>
                  <a:srgbClr val="7E0C6E"/>
                </a:solidFill>
                <a:effectLst/>
                <a:latin typeface="微软雅黑" panose="020B0503020204020204" pitchFamily="34" charset="-122"/>
              </a:rPr>
              <a:t>输入你的内容</a:t>
            </a:r>
            <a:endParaRPr lang="zh-CN" altLang="en-US" sz="2400" b="1" dirty="0">
              <a:solidFill>
                <a:srgbClr val="7E0C6E"/>
              </a:solidFill>
              <a:effectLst/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377012" y="1579973"/>
            <a:ext cx="808383" cy="830997"/>
          </a:xfrm>
          <a:prstGeom prst="rect">
            <a:avLst/>
          </a:prstGeom>
        </p:spPr>
        <p:txBody>
          <a:bodyPr wrap="none" lIns="90000">
            <a:spAutoFit/>
          </a:bodyPr>
          <a:lstStyle/>
          <a:p>
            <a:r>
              <a:rPr lang="en-US" altLang="zh-CN" sz="4800" dirty="0">
                <a:gradFill flip="none" rotWithShape="1">
                  <a:gsLst>
                    <a:gs pos="0">
                      <a:srgbClr val="7E0C6E"/>
                    </a:gs>
                    <a:gs pos="63000">
                      <a:srgbClr val="7E0C6E">
                        <a:alpha val="0"/>
                      </a:srgbClr>
                    </a:gs>
                  </a:gsLst>
                  <a:lin ang="5400000" scaled="1"/>
                  <a:tileRect/>
                </a:gradFill>
              </a:rPr>
              <a:t>01</a:t>
            </a:r>
            <a:endParaRPr lang="zh-CN" altLang="en-US" sz="4800" dirty="0">
              <a:gradFill flip="none" rotWithShape="1">
                <a:gsLst>
                  <a:gs pos="0">
                    <a:srgbClr val="7E0C6E"/>
                  </a:gs>
                  <a:gs pos="63000">
                    <a:srgbClr val="7E0C6E">
                      <a:alpha val="0"/>
                    </a:srgbClr>
                  </a:gs>
                </a:gsLst>
                <a:lin ang="5400000" scaled="1"/>
                <a:tileRect/>
              </a:gradFill>
              <a:effectLst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799412" y="4135991"/>
            <a:ext cx="2029871" cy="461665"/>
          </a:xfrm>
          <a:prstGeom prst="rect">
            <a:avLst/>
          </a:prstGeom>
        </p:spPr>
        <p:txBody>
          <a:bodyPr wrap="none" lIns="90000">
            <a:spAutoFit/>
          </a:bodyPr>
          <a:lstStyle/>
          <a:p>
            <a:r>
              <a:rPr lang="zh-CN" altLang="en-US" sz="2400" b="1" dirty="0">
                <a:solidFill>
                  <a:srgbClr val="7E0C6E"/>
                </a:solidFill>
                <a:effectLst/>
                <a:latin typeface="微软雅黑" panose="020B0503020204020204" pitchFamily="34" charset="-122"/>
              </a:rPr>
              <a:t>输入你的内容</a:t>
            </a:r>
            <a:endParaRPr lang="zh-CN" altLang="en-US" sz="2400" b="1" dirty="0">
              <a:solidFill>
                <a:srgbClr val="7E0C6E"/>
              </a:solidFill>
              <a:effectLst/>
              <a:latin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020900" y="3713236"/>
            <a:ext cx="808383" cy="830997"/>
          </a:xfrm>
          <a:prstGeom prst="rect">
            <a:avLst/>
          </a:prstGeom>
        </p:spPr>
        <p:txBody>
          <a:bodyPr wrap="none" lIns="90000">
            <a:spAutoFit/>
          </a:bodyPr>
          <a:lstStyle/>
          <a:p>
            <a:r>
              <a:rPr lang="en-US" altLang="zh-CN" sz="4800" dirty="0">
                <a:gradFill flip="none" rotWithShape="1">
                  <a:gsLst>
                    <a:gs pos="0">
                      <a:srgbClr val="7E0C6E"/>
                    </a:gs>
                    <a:gs pos="63000">
                      <a:srgbClr val="7E0C6E">
                        <a:alpha val="0"/>
                      </a:srgbClr>
                    </a:gs>
                  </a:gsLst>
                  <a:lin ang="5400000" scaled="1"/>
                  <a:tileRect/>
                </a:gradFill>
              </a:rPr>
              <a:t>02</a:t>
            </a:r>
            <a:endParaRPr lang="zh-CN" altLang="en-US" sz="4800" dirty="0">
              <a:gradFill flip="none" rotWithShape="1">
                <a:gsLst>
                  <a:gs pos="0">
                    <a:srgbClr val="7E0C6E"/>
                  </a:gs>
                  <a:gs pos="63000">
                    <a:srgbClr val="7E0C6E">
                      <a:alpha val="0"/>
                    </a:srgbClr>
                  </a:gs>
                </a:gsLst>
                <a:lin ang="5400000" scaled="1"/>
                <a:tileRect/>
              </a:gradFill>
              <a:effectLst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368243" y="3562470"/>
            <a:ext cx="7017307" cy="794064"/>
          </a:xfrm>
          <a:prstGeom prst="rect">
            <a:avLst/>
          </a:prstGeom>
          <a:noFill/>
        </p:spPr>
        <p:txBody>
          <a:bodyPr wrap="none" rIns="0" bIns="0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5400" kern="100" dirty="0">
                <a:gradFill flip="none" rotWithShape="1">
                  <a:gsLst>
                    <a:gs pos="300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/>
                    </a:gs>
                  </a:gsLst>
                  <a:lin ang="5400000" scaled="1"/>
                  <a:tileRect/>
                </a:gradFill>
                <a:latin typeface="+mj-lt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zh-CN" altLang="en-US" b="1" dirty="0"/>
              <a:t>请在此处输入你的标题</a:t>
            </a:r>
            <a:endParaRPr lang="zh-CN" altLang="en-US" b="1" dirty="0"/>
          </a:p>
        </p:txBody>
      </p:sp>
      <p:sp>
        <p:nvSpPr>
          <p:cNvPr id="3" name="文本占位符 23"/>
          <p:cNvSpPr txBox="1"/>
          <p:nvPr/>
        </p:nvSpPr>
        <p:spPr>
          <a:xfrm>
            <a:off x="9448800" y="1973290"/>
            <a:ext cx="1936750" cy="1566097"/>
          </a:xfrm>
          <a:prstGeom prst="rect">
            <a:avLst/>
          </a:prstGeom>
        </p:spPr>
        <p:txBody>
          <a:bodyPr vert="horz" lIns="0" tIns="108000" rIns="91440" bIns="0" rtlCol="0" anchor="b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9600" b="0" kern="1200" dirty="0" smtClean="0">
                <a:solidFill>
                  <a:srgbClr val="7E0C6E"/>
                </a:soli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-1143000">
              <a:spcBef>
                <a:spcPct val="0"/>
              </a:spcBef>
            </a:pPr>
            <a:r>
              <a:rPr lang="en-US" altLang="zh-CN" b="1" dirty="0">
                <a:gradFill>
                  <a:gsLst>
                    <a:gs pos="0">
                      <a:srgbClr val="7E0C6E"/>
                    </a:gs>
                    <a:gs pos="51900">
                      <a:srgbClr val="7E0C6E">
                        <a:alpha val="65000"/>
                      </a:srgbClr>
                    </a:gs>
                    <a:gs pos="100000">
                      <a:srgbClr val="7E0C6E">
                        <a:alpha val="0"/>
                      </a:srgbClr>
                    </a:gs>
                  </a:gsLst>
                  <a:lin ang="5400000" scaled="0"/>
                </a:gradFill>
              </a:rPr>
              <a:t>05</a:t>
            </a:r>
            <a:endParaRPr lang="en-US" b="1" dirty="0">
              <a:gradFill>
                <a:gsLst>
                  <a:gs pos="0">
                    <a:srgbClr val="7E0C6E"/>
                  </a:gs>
                  <a:gs pos="51900">
                    <a:srgbClr val="7E0C6E">
                      <a:alpha val="65000"/>
                    </a:srgbClr>
                  </a:gs>
                  <a:gs pos="100000">
                    <a:srgbClr val="7E0C6E">
                      <a:alpha val="0"/>
                    </a:srgbClr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663095" y="1431379"/>
            <a:ext cx="10855805" cy="458842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</a:gradFill>
          <a:ln w="25400">
            <a:gradFill flip="none" rotWithShape="1">
              <a:gsLst>
                <a:gs pos="55000">
                  <a:srgbClr val="7E0C6E">
                    <a:alpha val="0"/>
                  </a:srgbClr>
                </a:gs>
                <a:gs pos="100000">
                  <a:srgbClr val="7E0C6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图表</a:t>
            </a:r>
            <a:endParaRPr lang="zh-CN" altLang="en-US" dirty="0"/>
          </a:p>
        </p:txBody>
      </p:sp>
      <p:graphicFrame>
        <p:nvGraphicFramePr>
          <p:cNvPr id="5" name="图表 4"/>
          <p:cNvGraphicFramePr/>
          <p:nvPr/>
        </p:nvGraphicFramePr>
        <p:xfrm>
          <a:off x="736598" y="1799166"/>
          <a:ext cx="5842002" cy="3941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0" name="矩形 9"/>
          <p:cNvSpPr/>
          <p:nvPr/>
        </p:nvSpPr>
        <p:spPr>
          <a:xfrm>
            <a:off x="6654801" y="2120355"/>
            <a:ext cx="3173527" cy="52322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zh-CN" altLang="en-US" sz="2800" b="1" spc="600" dirty="0">
                <a:solidFill>
                  <a:srgbClr val="7E0C6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输入你的内容</a:t>
            </a:r>
            <a:endParaRPr lang="zh-CN" altLang="en-US" sz="2800" b="1" spc="600" dirty="0">
              <a:solidFill>
                <a:srgbClr val="7E0C6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654802" y="2779531"/>
            <a:ext cx="460643" cy="0"/>
          </a:xfrm>
          <a:prstGeom prst="line">
            <a:avLst/>
          </a:prstGeom>
          <a:ln w="28575">
            <a:solidFill>
              <a:srgbClr val="7E0C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6578600" y="2980439"/>
            <a:ext cx="4928987" cy="2446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南开大学（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Nankai University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），简称“南开”，由中华人民共和国教育部直属，中央直管副部级建制，位列国家首批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211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工程、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985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工程、世界一流大学和一流学科建设高校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368243" y="3562470"/>
            <a:ext cx="7017307" cy="794064"/>
          </a:xfrm>
          <a:prstGeom prst="rect">
            <a:avLst/>
          </a:prstGeom>
          <a:noFill/>
        </p:spPr>
        <p:txBody>
          <a:bodyPr wrap="none" rIns="0" bIns="0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5400" kern="100" dirty="0">
                <a:gradFill flip="none" rotWithShape="1">
                  <a:gsLst>
                    <a:gs pos="300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/>
                    </a:gs>
                  </a:gsLst>
                  <a:lin ang="5400000" scaled="1"/>
                  <a:tileRect/>
                </a:gradFill>
                <a:latin typeface="+mj-lt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zh-CN" altLang="en-US" b="1" dirty="0"/>
              <a:t>请在此处输入你的标题</a:t>
            </a:r>
            <a:endParaRPr lang="zh-CN" altLang="en-US" b="1" dirty="0"/>
          </a:p>
        </p:txBody>
      </p:sp>
      <p:sp>
        <p:nvSpPr>
          <p:cNvPr id="3" name="文本占位符 23"/>
          <p:cNvSpPr txBox="1"/>
          <p:nvPr/>
        </p:nvSpPr>
        <p:spPr>
          <a:xfrm>
            <a:off x="9448800" y="1973290"/>
            <a:ext cx="1936750" cy="1566097"/>
          </a:xfrm>
          <a:prstGeom prst="rect">
            <a:avLst/>
          </a:prstGeom>
        </p:spPr>
        <p:txBody>
          <a:bodyPr vert="horz" lIns="0" tIns="108000" rIns="91440" bIns="0" rtlCol="0" anchor="b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9600" b="0" kern="1200" dirty="0" smtClean="0">
                <a:solidFill>
                  <a:srgbClr val="7E0C6E"/>
                </a:soli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-1143000">
              <a:spcBef>
                <a:spcPct val="0"/>
              </a:spcBef>
            </a:pPr>
            <a:r>
              <a:rPr lang="en-US" altLang="zh-CN" b="1" dirty="0">
                <a:gradFill>
                  <a:gsLst>
                    <a:gs pos="0">
                      <a:srgbClr val="7E0C6E"/>
                    </a:gs>
                    <a:gs pos="51900">
                      <a:srgbClr val="7E0C6E">
                        <a:alpha val="65000"/>
                      </a:srgbClr>
                    </a:gs>
                    <a:gs pos="100000">
                      <a:srgbClr val="7E0C6E">
                        <a:alpha val="0"/>
                      </a:srgbClr>
                    </a:gs>
                  </a:gsLst>
                  <a:lin ang="5400000" scaled="0"/>
                </a:gradFill>
              </a:rPr>
              <a:t>06</a:t>
            </a:r>
            <a:endParaRPr lang="en-US" b="1" dirty="0">
              <a:gradFill>
                <a:gsLst>
                  <a:gs pos="0">
                    <a:srgbClr val="7E0C6E"/>
                  </a:gs>
                  <a:gs pos="51900">
                    <a:srgbClr val="7E0C6E">
                      <a:alpha val="65000"/>
                    </a:srgbClr>
                  </a:gs>
                  <a:gs pos="100000">
                    <a:srgbClr val="7E0C6E">
                      <a:alpha val="0"/>
                    </a:srgbClr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时间轴</a:t>
            </a:r>
            <a:endParaRPr lang="zh-CN" altLang="en-US" dirty="0"/>
          </a:p>
        </p:txBody>
      </p:sp>
      <p:sp>
        <p:nvSpPr>
          <p:cNvPr id="6" name="任意多边形: 形状 5"/>
          <p:cNvSpPr/>
          <p:nvPr/>
        </p:nvSpPr>
        <p:spPr>
          <a:xfrm>
            <a:off x="946456" y="1485900"/>
            <a:ext cx="10210800" cy="4343400"/>
          </a:xfrm>
          <a:custGeom>
            <a:avLst/>
            <a:gdLst>
              <a:gd name="connsiteX0" fmla="*/ 0 w 10420350"/>
              <a:gd name="connsiteY0" fmla="*/ 4343400 h 4343400"/>
              <a:gd name="connsiteX1" fmla="*/ 3200400 w 10420350"/>
              <a:gd name="connsiteY1" fmla="*/ 2667000 h 4343400"/>
              <a:gd name="connsiteX2" fmla="*/ 8134350 w 10420350"/>
              <a:gd name="connsiteY2" fmla="*/ 1638300 h 4343400"/>
              <a:gd name="connsiteX3" fmla="*/ 10420350 w 10420350"/>
              <a:gd name="connsiteY3" fmla="*/ 0 h 4343400"/>
              <a:gd name="connsiteX0-1" fmla="*/ 0 w 10420350"/>
              <a:gd name="connsiteY0-2" fmla="*/ 4343400 h 4343400"/>
              <a:gd name="connsiteX1-3" fmla="*/ 8134350 w 10420350"/>
              <a:gd name="connsiteY1-4" fmla="*/ 1638300 h 4343400"/>
              <a:gd name="connsiteX2-5" fmla="*/ 10420350 w 10420350"/>
              <a:gd name="connsiteY2-6" fmla="*/ 0 h 4343400"/>
              <a:gd name="connsiteX0-7" fmla="*/ 0 w 10420350"/>
              <a:gd name="connsiteY0-8" fmla="*/ 4343400 h 4343400"/>
              <a:gd name="connsiteX1-9" fmla="*/ 10420350 w 10420350"/>
              <a:gd name="connsiteY1-10" fmla="*/ 0 h 4343400"/>
              <a:gd name="connsiteX0-11" fmla="*/ 0 w 10420350"/>
              <a:gd name="connsiteY0-12" fmla="*/ 4343400 h 4343400"/>
              <a:gd name="connsiteX1-13" fmla="*/ 10420350 w 10420350"/>
              <a:gd name="connsiteY1-14" fmla="*/ 0 h 4343400"/>
              <a:gd name="connsiteX0-15" fmla="*/ 0 w 10420350"/>
              <a:gd name="connsiteY0-16" fmla="*/ 4343400 h 4343400"/>
              <a:gd name="connsiteX1-17" fmla="*/ 10420350 w 10420350"/>
              <a:gd name="connsiteY1-18" fmla="*/ 0 h 4343400"/>
              <a:gd name="connsiteX0-19" fmla="*/ 0 w 10420350"/>
              <a:gd name="connsiteY0-20" fmla="*/ 4343400 h 4343400"/>
              <a:gd name="connsiteX1-21" fmla="*/ 10420350 w 10420350"/>
              <a:gd name="connsiteY1-22" fmla="*/ 0 h 4343400"/>
              <a:gd name="connsiteX0-23" fmla="*/ 0 w 10420350"/>
              <a:gd name="connsiteY0-24" fmla="*/ 4343400 h 4343400"/>
              <a:gd name="connsiteX1-25" fmla="*/ 10420350 w 10420350"/>
              <a:gd name="connsiteY1-26" fmla="*/ 0 h 4343400"/>
              <a:gd name="connsiteX0-27" fmla="*/ 0 w 10210800"/>
              <a:gd name="connsiteY0-28" fmla="*/ 4343400 h 4343400"/>
              <a:gd name="connsiteX1-29" fmla="*/ 10210800 w 10210800"/>
              <a:gd name="connsiteY1-30" fmla="*/ 0 h 4343400"/>
              <a:gd name="connsiteX0-31" fmla="*/ 0 w 10210800"/>
              <a:gd name="connsiteY0-32" fmla="*/ 4343400 h 4343400"/>
              <a:gd name="connsiteX1-33" fmla="*/ 10210800 w 10210800"/>
              <a:gd name="connsiteY1-34" fmla="*/ 0 h 4343400"/>
              <a:gd name="connsiteX0-35" fmla="*/ 0 w 10210800"/>
              <a:gd name="connsiteY0-36" fmla="*/ 4343400 h 4343400"/>
              <a:gd name="connsiteX1-37" fmla="*/ 10210800 w 10210800"/>
              <a:gd name="connsiteY1-38" fmla="*/ 0 h 43434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10210800" h="4343400">
                <a:moveTo>
                  <a:pt x="0" y="4343400"/>
                </a:moveTo>
                <a:cubicBezTo>
                  <a:pt x="6445250" y="3714750"/>
                  <a:pt x="4089400" y="1524000"/>
                  <a:pt x="10210800" y="0"/>
                </a:cubicBezTo>
              </a:path>
            </a:pathLst>
          </a:custGeom>
          <a:ln w="15875" cap="rnd">
            <a:solidFill>
              <a:srgbClr val="7E0C6E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829994" y="5662736"/>
            <a:ext cx="316510" cy="316510"/>
            <a:chOff x="4767943" y="1679949"/>
            <a:chExt cx="769255" cy="769255"/>
          </a:xfrm>
          <a:gradFill flip="none" rotWithShape="1">
            <a:gsLst>
              <a:gs pos="0">
                <a:srgbClr val="7E0C6E"/>
              </a:gs>
              <a:gs pos="100000">
                <a:srgbClr val="7E0C6E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8" name="椭圆 7"/>
            <p:cNvSpPr/>
            <p:nvPr/>
          </p:nvSpPr>
          <p:spPr>
            <a:xfrm>
              <a:off x="4767943" y="1679949"/>
              <a:ext cx="769255" cy="7692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4855028" y="1767034"/>
              <a:ext cx="595085" cy="5950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4942113" y="1854119"/>
              <a:ext cx="420914" cy="4209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" name="直接连接符 10"/>
          <p:cNvCxnSpPr/>
          <p:nvPr/>
        </p:nvCxnSpPr>
        <p:spPr>
          <a:xfrm>
            <a:off x="988249" y="3962525"/>
            <a:ext cx="0" cy="1736042"/>
          </a:xfrm>
          <a:prstGeom prst="line">
            <a:avLst/>
          </a:prstGeom>
          <a:ln w="15875" cap="rnd">
            <a:gradFill flip="none" rotWithShape="1">
              <a:gsLst>
                <a:gs pos="3000">
                  <a:srgbClr val="7E0C6E"/>
                </a:gs>
                <a:gs pos="100000">
                  <a:srgbClr val="7E0C6E">
                    <a:alpha val="0"/>
                  </a:srgbClr>
                </a:gs>
              </a:gsLst>
              <a:lin ang="540000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3551997" y="5185398"/>
            <a:ext cx="316510" cy="316510"/>
            <a:chOff x="4767943" y="1679949"/>
            <a:chExt cx="769255" cy="769255"/>
          </a:xfrm>
          <a:gradFill flip="none" rotWithShape="1">
            <a:gsLst>
              <a:gs pos="0">
                <a:srgbClr val="7E0C6E"/>
              </a:gs>
              <a:gs pos="100000">
                <a:srgbClr val="7E0C6E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3" name="椭圆 12"/>
            <p:cNvSpPr/>
            <p:nvPr/>
          </p:nvSpPr>
          <p:spPr>
            <a:xfrm>
              <a:off x="4767943" y="1679949"/>
              <a:ext cx="769255" cy="7692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4855028" y="1767034"/>
              <a:ext cx="595085" cy="5950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4942113" y="1854119"/>
              <a:ext cx="420914" cy="4209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3710252" y="2768600"/>
            <a:ext cx="0" cy="2452629"/>
          </a:xfrm>
          <a:prstGeom prst="line">
            <a:avLst/>
          </a:prstGeom>
          <a:ln w="15875" cap="rnd">
            <a:gradFill flip="none" rotWithShape="1">
              <a:gsLst>
                <a:gs pos="3000">
                  <a:srgbClr val="7E0C6E"/>
                </a:gs>
                <a:gs pos="100000">
                  <a:srgbClr val="7E0C6E">
                    <a:alpha val="0"/>
                  </a:srgbClr>
                </a:gs>
              </a:gsLst>
              <a:lin ang="540000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6274000" y="3612267"/>
            <a:ext cx="316510" cy="316510"/>
            <a:chOff x="4767943" y="1679949"/>
            <a:chExt cx="769255" cy="769255"/>
          </a:xfrm>
          <a:gradFill flip="none" rotWithShape="1">
            <a:gsLst>
              <a:gs pos="0">
                <a:srgbClr val="7E0C6E"/>
              </a:gs>
              <a:gs pos="100000">
                <a:srgbClr val="7E0C6E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8" name="椭圆 17"/>
            <p:cNvSpPr/>
            <p:nvPr/>
          </p:nvSpPr>
          <p:spPr>
            <a:xfrm>
              <a:off x="4767943" y="1679949"/>
              <a:ext cx="769255" cy="7692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855028" y="1767034"/>
              <a:ext cx="595085" cy="5950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4942113" y="1854119"/>
              <a:ext cx="420914" cy="4209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996004" y="1967560"/>
            <a:ext cx="316510" cy="316510"/>
            <a:chOff x="4767943" y="1679949"/>
            <a:chExt cx="769255" cy="769255"/>
          </a:xfrm>
          <a:gradFill flip="none" rotWithShape="1">
            <a:gsLst>
              <a:gs pos="0">
                <a:srgbClr val="7E0C6E"/>
              </a:gs>
              <a:gs pos="100000">
                <a:srgbClr val="7E0C6E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22" name="椭圆 21"/>
            <p:cNvSpPr/>
            <p:nvPr/>
          </p:nvSpPr>
          <p:spPr>
            <a:xfrm>
              <a:off x="4767943" y="1679949"/>
              <a:ext cx="769255" cy="7692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855028" y="1767034"/>
              <a:ext cx="595085" cy="5950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4942113" y="1854119"/>
              <a:ext cx="420914" cy="4209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5" name="直接连接符 24"/>
          <p:cNvCxnSpPr/>
          <p:nvPr/>
        </p:nvCxnSpPr>
        <p:spPr>
          <a:xfrm flipV="1">
            <a:off x="9154259" y="2179108"/>
            <a:ext cx="0" cy="1736042"/>
          </a:xfrm>
          <a:prstGeom prst="line">
            <a:avLst/>
          </a:prstGeom>
          <a:ln w="15875" cap="rnd">
            <a:gradFill flip="none" rotWithShape="1">
              <a:gsLst>
                <a:gs pos="3000">
                  <a:srgbClr val="7E0C6E"/>
                </a:gs>
                <a:gs pos="100000">
                  <a:srgbClr val="7E0C6E">
                    <a:alpha val="0"/>
                  </a:srgbClr>
                </a:gs>
              </a:gsLst>
              <a:lin ang="540000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6429792" y="3816013"/>
            <a:ext cx="0" cy="1736042"/>
          </a:xfrm>
          <a:prstGeom prst="line">
            <a:avLst/>
          </a:prstGeom>
          <a:ln w="15875" cap="rnd">
            <a:gradFill flip="none" rotWithShape="1">
              <a:gsLst>
                <a:gs pos="3000">
                  <a:srgbClr val="7E0C6E"/>
                </a:gs>
                <a:gs pos="100000">
                  <a:srgbClr val="7E0C6E">
                    <a:alpha val="0"/>
                  </a:srgbClr>
                </a:gs>
              </a:gsLst>
              <a:lin ang="540000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25352" y="2823864"/>
            <a:ext cx="1410768" cy="578721"/>
          </a:xfrm>
          <a:prstGeom prst="rect">
            <a:avLst/>
          </a:prstGeom>
          <a:noFill/>
          <a:ln>
            <a:noFill/>
          </a:ln>
        </p:spPr>
        <p:txBody>
          <a:bodyPr wrap="none" lIns="180000" tIns="180000" rIns="180000" bIns="180000" rtlCol="0">
            <a:noAutofit/>
          </a:bodyPr>
          <a:lstStyle/>
          <a:p>
            <a:pPr algn="r"/>
            <a:r>
              <a:rPr lang="zh-CN" altLang="en-US" sz="2400" b="1" dirty="0">
                <a:solidFill>
                  <a:srgbClr val="7E0C6E"/>
                </a:solidFill>
                <a:latin typeface="+mj-ea"/>
                <a:ea typeface="+mj-ea"/>
              </a:rPr>
              <a:t>小标题</a:t>
            </a:r>
            <a:endParaRPr lang="zh-CN" altLang="en-US" sz="2400" b="1" dirty="0">
              <a:solidFill>
                <a:srgbClr val="7E0C6E"/>
              </a:solidFill>
              <a:latin typeface="+mj-ea"/>
              <a:ea typeface="+mj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38200" y="3361616"/>
            <a:ext cx="2501851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输入你的内容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195997" y="1605927"/>
            <a:ext cx="1410768" cy="578721"/>
          </a:xfrm>
          <a:prstGeom prst="rect">
            <a:avLst/>
          </a:prstGeom>
          <a:noFill/>
          <a:ln>
            <a:noFill/>
          </a:ln>
        </p:spPr>
        <p:txBody>
          <a:bodyPr wrap="none" lIns="180000" tIns="180000" rIns="180000" bIns="180000" rtlCol="0">
            <a:noAutofit/>
          </a:bodyPr>
          <a:lstStyle/>
          <a:p>
            <a:pPr algn="r"/>
            <a:r>
              <a:rPr lang="zh-CN" altLang="en-US" sz="2400" b="1" dirty="0">
                <a:solidFill>
                  <a:srgbClr val="7E0C6E"/>
                </a:solidFill>
                <a:latin typeface="+mj-ea"/>
                <a:ea typeface="+mj-ea"/>
              </a:rPr>
              <a:t>小标题</a:t>
            </a:r>
            <a:endParaRPr lang="zh-CN" altLang="en-US" sz="2400" b="1" dirty="0">
              <a:solidFill>
                <a:srgbClr val="7E0C6E"/>
              </a:solidFill>
              <a:latin typeface="+mj-ea"/>
              <a:ea typeface="+mj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408845" y="2143679"/>
            <a:ext cx="2501851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输入你的内容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377661" y="5064819"/>
            <a:ext cx="1410768" cy="578721"/>
          </a:xfrm>
          <a:prstGeom prst="rect">
            <a:avLst/>
          </a:prstGeom>
          <a:noFill/>
          <a:ln>
            <a:noFill/>
          </a:ln>
        </p:spPr>
        <p:txBody>
          <a:bodyPr wrap="none" lIns="180000" tIns="180000" rIns="180000" bIns="180000" rtlCol="0">
            <a:noAutofit/>
          </a:bodyPr>
          <a:lstStyle/>
          <a:p>
            <a:pPr algn="r"/>
            <a:r>
              <a:rPr lang="zh-CN" altLang="en-US" sz="2400" b="1" dirty="0">
                <a:solidFill>
                  <a:srgbClr val="7E0C6E"/>
                </a:solidFill>
                <a:latin typeface="+mj-ea"/>
                <a:ea typeface="+mj-ea"/>
              </a:rPr>
              <a:t>小标题</a:t>
            </a:r>
            <a:endParaRPr lang="zh-CN" altLang="en-US" sz="2400" b="1" dirty="0">
              <a:solidFill>
                <a:srgbClr val="7E0C6E"/>
              </a:solidFill>
              <a:latin typeface="+mj-ea"/>
              <a:ea typeface="+mj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590509" y="5602571"/>
            <a:ext cx="2501851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输入你的内容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061370" y="3319362"/>
            <a:ext cx="1410768" cy="578721"/>
          </a:xfrm>
          <a:prstGeom prst="rect">
            <a:avLst/>
          </a:prstGeom>
          <a:noFill/>
          <a:ln>
            <a:noFill/>
          </a:ln>
        </p:spPr>
        <p:txBody>
          <a:bodyPr wrap="none" lIns="180000" tIns="180000" rIns="180000" bIns="180000" rtlCol="0">
            <a:noAutofit/>
          </a:bodyPr>
          <a:lstStyle/>
          <a:p>
            <a:pPr algn="r"/>
            <a:r>
              <a:rPr lang="zh-CN" altLang="en-US" sz="2400" b="1" dirty="0">
                <a:solidFill>
                  <a:srgbClr val="7E0C6E"/>
                </a:solidFill>
                <a:latin typeface="+mj-ea"/>
                <a:ea typeface="+mj-ea"/>
              </a:rPr>
              <a:t>小标题</a:t>
            </a:r>
            <a:endParaRPr lang="zh-CN" altLang="en-US" sz="2400" b="1" dirty="0">
              <a:solidFill>
                <a:srgbClr val="7E0C6E"/>
              </a:solidFill>
              <a:latin typeface="+mj-ea"/>
              <a:ea typeface="+mj-ea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9274218" y="3857114"/>
            <a:ext cx="2501851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输入你的内容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2859872" y="2715213"/>
            <a:ext cx="6472255" cy="1427573"/>
            <a:chOff x="2859872" y="2733461"/>
            <a:chExt cx="6472255" cy="1427573"/>
          </a:xfrm>
        </p:grpSpPr>
        <p:sp>
          <p:nvSpPr>
            <p:cNvPr id="46" name="内容占位符 14"/>
            <p:cNvSpPr txBox="1"/>
            <p:nvPr/>
          </p:nvSpPr>
          <p:spPr>
            <a:xfrm>
              <a:off x="2859872" y="2733461"/>
              <a:ext cx="6472255" cy="89693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5400" b="1" kern="1200">
                  <a:solidFill>
                    <a:srgbClr val="7E0C6E"/>
                  </a:solidFill>
                  <a:latin typeface="+mn-ea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/>
                <a:t>谢 谢</a:t>
              </a:r>
              <a:endParaRPr lang="zh-CN" altLang="en-US" dirty="0"/>
            </a:p>
          </p:txBody>
        </p:sp>
        <p:sp>
          <p:nvSpPr>
            <p:cNvPr id="47" name="内容占位符 14"/>
            <p:cNvSpPr txBox="1"/>
            <p:nvPr/>
          </p:nvSpPr>
          <p:spPr>
            <a:xfrm>
              <a:off x="2859872" y="3543408"/>
              <a:ext cx="6472255" cy="432692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5400" b="1" kern="1200">
                  <a:solidFill>
                    <a:srgbClr val="7E0C6E"/>
                  </a:solidFill>
                  <a:latin typeface="+mn-ea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400" dirty="0">
                  <a:solidFill>
                    <a:srgbClr val="7E0C6E">
                      <a:alpha val="55000"/>
                    </a:srgbClr>
                  </a:solidFill>
                </a:rPr>
                <a:t>THANKS</a:t>
              </a:r>
              <a:endParaRPr lang="zh-CN" altLang="en-US" sz="2400" dirty="0">
                <a:solidFill>
                  <a:srgbClr val="7E0C6E">
                    <a:alpha val="55000"/>
                  </a:srgbClr>
                </a:solidFill>
              </a:endParaRPr>
            </a:p>
          </p:txBody>
        </p:sp>
        <p:cxnSp>
          <p:nvCxnSpPr>
            <p:cNvPr id="49" name="直接连接符 48"/>
            <p:cNvCxnSpPr/>
            <p:nvPr/>
          </p:nvCxnSpPr>
          <p:spPr>
            <a:xfrm>
              <a:off x="2859872" y="4161034"/>
              <a:ext cx="6376595" cy="0"/>
            </a:xfrm>
            <a:prstGeom prst="line">
              <a:avLst/>
            </a:prstGeom>
            <a:ln w="38100">
              <a:solidFill>
                <a:srgbClr val="7E0C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内容占位符 14"/>
          <p:cNvSpPr txBox="1"/>
          <p:nvPr/>
        </p:nvSpPr>
        <p:spPr>
          <a:xfrm>
            <a:off x="2859872" y="4319748"/>
            <a:ext cx="6472255" cy="10433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7E0C6E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2000" dirty="0"/>
              <a:t>制作人：小小南开</a:t>
            </a:r>
            <a:endParaRPr lang="en-US" altLang="zh-CN" sz="2000" dirty="0"/>
          </a:p>
          <a:p>
            <a:pPr algn="ctr">
              <a:lnSpc>
                <a:spcPct val="130000"/>
              </a:lnSpc>
            </a:pPr>
            <a:r>
              <a:rPr lang="zh-CN" altLang="en-US" sz="2000" dirty="0"/>
              <a:t>指导老师：输入内容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849348" y="2640460"/>
            <a:ext cx="3760342" cy="678095"/>
            <a:chOff x="1849348" y="2640460"/>
            <a:chExt cx="3760342" cy="678095"/>
          </a:xfrm>
        </p:grpSpPr>
        <p:sp>
          <p:nvSpPr>
            <p:cNvPr id="4" name="矩形 3"/>
            <p:cNvSpPr/>
            <p:nvPr/>
          </p:nvSpPr>
          <p:spPr>
            <a:xfrm>
              <a:off x="1849348" y="2640460"/>
              <a:ext cx="678095" cy="678095"/>
            </a:xfrm>
            <a:prstGeom prst="rect">
              <a:avLst/>
            </a:prstGeom>
            <a:gradFill>
              <a:gsLst>
                <a:gs pos="100000">
                  <a:srgbClr val="7E0C6E"/>
                </a:gs>
                <a:gs pos="4000">
                  <a:srgbClr val="7E0C6E">
                    <a:alpha val="0"/>
                  </a:srgbClr>
                </a:gs>
              </a:gsLst>
              <a:lin ang="16200000" scaled="1"/>
            </a:gra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b="1" dirty="0">
                  <a:latin typeface="+mn-ea"/>
                </a:rPr>
                <a:t>1</a:t>
              </a:r>
              <a:endParaRPr lang="zh-CN" altLang="en-US" sz="4800" b="1" dirty="0">
                <a:latin typeface="+mn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609636" y="2640460"/>
              <a:ext cx="30000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7E0C6E"/>
                  </a:solidFill>
                </a:rPr>
                <a:t>输入你的标题</a:t>
              </a:r>
              <a:endParaRPr lang="zh-CN" altLang="en-US" sz="3200" b="1" dirty="0">
                <a:solidFill>
                  <a:srgbClr val="7E0C6E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849348" y="3738510"/>
            <a:ext cx="3760342" cy="678095"/>
            <a:chOff x="1849348" y="2640460"/>
            <a:chExt cx="3760342" cy="678095"/>
          </a:xfrm>
        </p:grpSpPr>
        <p:sp>
          <p:nvSpPr>
            <p:cNvPr id="8" name="矩形 7"/>
            <p:cNvSpPr/>
            <p:nvPr/>
          </p:nvSpPr>
          <p:spPr>
            <a:xfrm>
              <a:off x="1849348" y="2640460"/>
              <a:ext cx="678095" cy="678095"/>
            </a:xfrm>
            <a:prstGeom prst="rect">
              <a:avLst/>
            </a:prstGeom>
            <a:gradFill>
              <a:gsLst>
                <a:gs pos="100000">
                  <a:srgbClr val="7E0C6E"/>
                </a:gs>
                <a:gs pos="4000">
                  <a:srgbClr val="7E0C6E">
                    <a:alpha val="0"/>
                  </a:srgbClr>
                </a:gs>
              </a:gsLst>
              <a:lin ang="16200000" scaled="1"/>
            </a:gra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b="1" dirty="0">
                  <a:latin typeface="+mn-ea"/>
                </a:rPr>
                <a:t>3</a:t>
              </a:r>
              <a:endParaRPr lang="zh-CN" altLang="en-US" sz="4800" b="1" dirty="0">
                <a:latin typeface="+mn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609636" y="2640460"/>
              <a:ext cx="30000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7E0C6E"/>
                  </a:solidFill>
                </a:rPr>
                <a:t>输入你的标题</a:t>
              </a:r>
              <a:endParaRPr lang="zh-CN" altLang="en-US" sz="3200" b="1" dirty="0">
                <a:solidFill>
                  <a:srgbClr val="7E0C6E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849348" y="4836559"/>
            <a:ext cx="3760342" cy="678095"/>
            <a:chOff x="1849348" y="2640460"/>
            <a:chExt cx="3760342" cy="678095"/>
          </a:xfrm>
        </p:grpSpPr>
        <p:sp>
          <p:nvSpPr>
            <p:cNvPr id="11" name="矩形 10"/>
            <p:cNvSpPr/>
            <p:nvPr/>
          </p:nvSpPr>
          <p:spPr>
            <a:xfrm>
              <a:off x="1849348" y="2640460"/>
              <a:ext cx="678095" cy="678095"/>
            </a:xfrm>
            <a:prstGeom prst="rect">
              <a:avLst/>
            </a:prstGeom>
            <a:gradFill>
              <a:gsLst>
                <a:gs pos="100000">
                  <a:srgbClr val="7E0C6E"/>
                </a:gs>
                <a:gs pos="4000">
                  <a:srgbClr val="7E0C6E">
                    <a:alpha val="0"/>
                  </a:srgbClr>
                </a:gs>
              </a:gsLst>
              <a:lin ang="16200000" scaled="1"/>
            </a:gra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b="1" dirty="0">
                  <a:latin typeface="+mn-ea"/>
                </a:rPr>
                <a:t>5</a:t>
              </a:r>
              <a:endParaRPr lang="zh-CN" altLang="en-US" sz="4800" b="1" dirty="0">
                <a:latin typeface="+mn-ea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609636" y="2640460"/>
              <a:ext cx="30000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7E0C6E"/>
                  </a:solidFill>
                </a:rPr>
                <a:t>输入你的标题</a:t>
              </a:r>
              <a:endParaRPr lang="zh-CN" altLang="en-US" sz="3200" b="1" dirty="0">
                <a:solidFill>
                  <a:srgbClr val="7E0C6E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429909" y="2640460"/>
            <a:ext cx="3760342" cy="678095"/>
            <a:chOff x="1849348" y="2640460"/>
            <a:chExt cx="3760342" cy="678095"/>
          </a:xfrm>
        </p:grpSpPr>
        <p:sp>
          <p:nvSpPr>
            <p:cNvPr id="14" name="矩形 13"/>
            <p:cNvSpPr/>
            <p:nvPr/>
          </p:nvSpPr>
          <p:spPr>
            <a:xfrm>
              <a:off x="1849348" y="2640460"/>
              <a:ext cx="678095" cy="678095"/>
            </a:xfrm>
            <a:prstGeom prst="rect">
              <a:avLst/>
            </a:prstGeom>
            <a:gradFill>
              <a:gsLst>
                <a:gs pos="100000">
                  <a:srgbClr val="7E0C6E"/>
                </a:gs>
                <a:gs pos="4000">
                  <a:srgbClr val="7E0C6E">
                    <a:alpha val="0"/>
                  </a:srgbClr>
                </a:gs>
              </a:gsLst>
              <a:lin ang="16200000" scaled="1"/>
            </a:gra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b="1" dirty="0">
                  <a:latin typeface="+mn-ea"/>
                </a:rPr>
                <a:t>2</a:t>
              </a:r>
              <a:endParaRPr lang="zh-CN" altLang="en-US" sz="4800" b="1" dirty="0">
                <a:latin typeface="+mn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609636" y="2640460"/>
              <a:ext cx="30000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7E0C6E"/>
                  </a:solidFill>
                </a:rPr>
                <a:t>输入你的标题</a:t>
              </a:r>
              <a:endParaRPr lang="zh-CN" altLang="en-US" sz="3200" b="1" dirty="0">
                <a:solidFill>
                  <a:srgbClr val="7E0C6E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429909" y="3738510"/>
            <a:ext cx="3760342" cy="678095"/>
            <a:chOff x="1849348" y="2640460"/>
            <a:chExt cx="3760342" cy="678095"/>
          </a:xfrm>
        </p:grpSpPr>
        <p:sp>
          <p:nvSpPr>
            <p:cNvPr id="17" name="矩形 16"/>
            <p:cNvSpPr/>
            <p:nvPr/>
          </p:nvSpPr>
          <p:spPr>
            <a:xfrm>
              <a:off x="1849348" y="2640460"/>
              <a:ext cx="678095" cy="678095"/>
            </a:xfrm>
            <a:prstGeom prst="rect">
              <a:avLst/>
            </a:prstGeom>
            <a:gradFill>
              <a:gsLst>
                <a:gs pos="100000">
                  <a:srgbClr val="7E0C6E"/>
                </a:gs>
                <a:gs pos="4000">
                  <a:srgbClr val="7E0C6E">
                    <a:alpha val="0"/>
                  </a:srgbClr>
                </a:gs>
              </a:gsLst>
              <a:lin ang="16200000" scaled="1"/>
            </a:gra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b="1" dirty="0">
                  <a:latin typeface="+mn-ea"/>
                </a:rPr>
                <a:t>4</a:t>
              </a:r>
              <a:endParaRPr lang="zh-CN" altLang="en-US" sz="4800" b="1" dirty="0">
                <a:latin typeface="+mn-ea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609636" y="2640460"/>
              <a:ext cx="30000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7E0C6E"/>
                  </a:solidFill>
                </a:rPr>
                <a:t>输入你的标题</a:t>
              </a:r>
              <a:endParaRPr lang="zh-CN" altLang="en-US" sz="3200" b="1" dirty="0">
                <a:solidFill>
                  <a:srgbClr val="7E0C6E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429909" y="4836559"/>
            <a:ext cx="3760342" cy="678095"/>
            <a:chOff x="1849348" y="2640460"/>
            <a:chExt cx="3760342" cy="678095"/>
          </a:xfrm>
        </p:grpSpPr>
        <p:sp>
          <p:nvSpPr>
            <p:cNvPr id="20" name="矩形 19"/>
            <p:cNvSpPr/>
            <p:nvPr/>
          </p:nvSpPr>
          <p:spPr>
            <a:xfrm>
              <a:off x="1849348" y="2640460"/>
              <a:ext cx="678095" cy="678095"/>
            </a:xfrm>
            <a:prstGeom prst="rect">
              <a:avLst/>
            </a:prstGeom>
            <a:gradFill>
              <a:gsLst>
                <a:gs pos="100000">
                  <a:srgbClr val="7E0C6E"/>
                </a:gs>
                <a:gs pos="4000">
                  <a:srgbClr val="7E0C6E">
                    <a:alpha val="0"/>
                  </a:srgbClr>
                </a:gs>
              </a:gsLst>
              <a:lin ang="16200000" scaled="1"/>
            </a:gra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b="1" dirty="0">
                  <a:latin typeface="+mn-ea"/>
                </a:rPr>
                <a:t>6</a:t>
              </a:r>
              <a:endParaRPr lang="zh-CN" altLang="en-US" sz="4800" b="1" dirty="0">
                <a:latin typeface="+mn-ea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09636" y="2640460"/>
              <a:ext cx="30000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7E0C6E"/>
                  </a:solidFill>
                </a:rPr>
                <a:t>输入你的标题</a:t>
              </a:r>
              <a:endParaRPr lang="zh-CN" altLang="en-US" sz="3200" b="1" dirty="0">
                <a:solidFill>
                  <a:srgbClr val="7E0C6E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368243" y="3562470"/>
            <a:ext cx="7017307" cy="794064"/>
          </a:xfrm>
          <a:prstGeom prst="rect">
            <a:avLst/>
          </a:prstGeom>
          <a:noFill/>
        </p:spPr>
        <p:txBody>
          <a:bodyPr wrap="none" rIns="0" bIns="0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5400" kern="100" dirty="0">
                <a:gradFill flip="none" rotWithShape="1">
                  <a:gsLst>
                    <a:gs pos="300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/>
                    </a:gs>
                  </a:gsLst>
                  <a:lin ang="5400000" scaled="1"/>
                  <a:tileRect/>
                </a:gradFill>
                <a:latin typeface="+mj-lt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zh-CN" altLang="en-US" b="1" dirty="0"/>
              <a:t>请在此处输入你的标题</a:t>
            </a:r>
            <a:endParaRPr lang="zh-CN" altLang="en-US" b="1" dirty="0"/>
          </a:p>
        </p:txBody>
      </p:sp>
      <p:sp>
        <p:nvSpPr>
          <p:cNvPr id="3" name="文本占位符 23"/>
          <p:cNvSpPr txBox="1"/>
          <p:nvPr/>
        </p:nvSpPr>
        <p:spPr>
          <a:xfrm>
            <a:off x="9448800" y="1973290"/>
            <a:ext cx="1936750" cy="1566097"/>
          </a:xfrm>
          <a:prstGeom prst="rect">
            <a:avLst/>
          </a:prstGeom>
        </p:spPr>
        <p:txBody>
          <a:bodyPr vert="horz" lIns="0" tIns="108000" rIns="91440" bIns="0" rtlCol="0" anchor="b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9600" b="0" kern="1200" dirty="0" smtClean="0">
                <a:solidFill>
                  <a:srgbClr val="7E0C6E"/>
                </a:soli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-1143000">
              <a:spcBef>
                <a:spcPct val="0"/>
              </a:spcBef>
            </a:pPr>
            <a:r>
              <a:rPr lang="en-US" altLang="zh-CN" b="1" dirty="0">
                <a:gradFill>
                  <a:gsLst>
                    <a:gs pos="0">
                      <a:srgbClr val="7E0C6E"/>
                    </a:gs>
                    <a:gs pos="51900">
                      <a:srgbClr val="7E0C6E">
                        <a:alpha val="65000"/>
                      </a:srgbClr>
                    </a:gs>
                    <a:gs pos="100000">
                      <a:srgbClr val="7E0C6E">
                        <a:alpha val="0"/>
                      </a:srgbClr>
                    </a:gs>
                  </a:gsLst>
                  <a:lin ang="5400000" scaled="0"/>
                </a:gradFill>
              </a:rPr>
              <a:t>01</a:t>
            </a:r>
            <a:endParaRPr lang="en-US" b="1" dirty="0">
              <a:gradFill>
                <a:gsLst>
                  <a:gs pos="0">
                    <a:srgbClr val="7E0C6E"/>
                  </a:gs>
                  <a:gs pos="51900">
                    <a:srgbClr val="7E0C6E">
                      <a:alpha val="65000"/>
                    </a:srgbClr>
                  </a:gs>
                  <a:gs pos="100000">
                    <a:srgbClr val="7E0C6E">
                      <a:alpha val="0"/>
                    </a:srgbClr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057116" y="2206387"/>
            <a:ext cx="2077769" cy="1323439"/>
          </a:xfrm>
          <a:prstGeom prst="rect">
            <a:avLst/>
          </a:prstGeom>
        </p:spPr>
        <p:txBody>
          <a:bodyPr wrap="none" lIns="90000">
            <a:spAutoFit/>
          </a:bodyPr>
          <a:lstStyle/>
          <a:p>
            <a:pPr algn="ctr"/>
            <a:r>
              <a:rPr lang="en-US" altLang="zh-CN" sz="8000" b="1" dirty="0">
                <a:gradFill flip="none" rotWithShape="1">
                  <a:gsLst>
                    <a:gs pos="92000">
                      <a:srgbClr val="7E0C6E">
                        <a:alpha val="11000"/>
                      </a:srgbClr>
                    </a:gs>
                    <a:gs pos="0">
                      <a:srgbClr val="7E0C6E">
                        <a:alpha val="0"/>
                      </a:srgbClr>
                    </a:gs>
                  </a:gsLst>
                  <a:lin ang="5400000" scaled="1"/>
                  <a:tileRect/>
                </a:gradFill>
                <a:latin typeface="+mj-lt"/>
              </a:rPr>
              <a:t>NKU</a:t>
            </a:r>
            <a:endParaRPr lang="zh-CN" altLang="en-US" sz="8000" b="1" dirty="0">
              <a:gradFill flip="none" rotWithShape="1">
                <a:gsLst>
                  <a:gs pos="92000">
                    <a:srgbClr val="7E0C6E">
                      <a:alpha val="11000"/>
                    </a:srgbClr>
                  </a:gs>
                  <a:gs pos="0">
                    <a:srgbClr val="7E0C6E">
                      <a:alpha val="0"/>
                    </a:srgbClr>
                  </a:gs>
                </a:gsLst>
                <a:lin ang="5400000" scaled="1"/>
                <a:tileRect/>
              </a:gradFill>
              <a:effectLst/>
              <a:latin typeface="+mj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一段内容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5291900" y="2623235"/>
            <a:ext cx="1619503" cy="523220"/>
          </a:xfrm>
          <a:prstGeom prst="rect">
            <a:avLst/>
          </a:prstGeom>
        </p:spPr>
        <p:txBody>
          <a:bodyPr wrap="none" lIns="9000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7E0C6E"/>
                </a:solidFill>
                <a:latin typeface="微软雅黑" panose="020B0503020204020204" pitchFamily="34" charset="-122"/>
              </a:rPr>
              <a:t>一段介绍</a:t>
            </a:r>
            <a:endParaRPr lang="zh-CN" altLang="en-US" sz="2800" b="1" dirty="0">
              <a:solidFill>
                <a:srgbClr val="7E0C6E"/>
              </a:solidFill>
              <a:effectLst/>
              <a:latin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46094" y="3276428"/>
            <a:ext cx="6899808" cy="1966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南开大学（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Nankai University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），简称“南开”，由中华人民共和国教育部直属，中央直管副部级建制，位列国家首批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211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工程、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985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工程、世界一流大学和一流学科建设高校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823216" y="3211441"/>
            <a:ext cx="503960" cy="0"/>
          </a:xfrm>
          <a:prstGeom prst="line">
            <a:avLst/>
          </a:prstGeom>
          <a:ln w="28575" cap="rnd">
            <a:solidFill>
              <a:srgbClr val="7E0C6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两段内容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407769" y="2036093"/>
            <a:ext cx="1619504" cy="523220"/>
          </a:xfrm>
          <a:prstGeom prst="rect">
            <a:avLst/>
          </a:prstGeom>
        </p:spPr>
        <p:txBody>
          <a:bodyPr wrap="none" lIns="9000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7E0C6E"/>
                </a:solidFill>
                <a:latin typeface="微软雅黑" panose="020B0503020204020204" pitchFamily="34" charset="-122"/>
              </a:rPr>
              <a:t>两段介绍</a:t>
            </a:r>
            <a:endParaRPr lang="zh-CN" altLang="en-US" sz="2800" b="1" dirty="0">
              <a:solidFill>
                <a:srgbClr val="7E0C6E"/>
              </a:solidFill>
              <a:effectLst/>
              <a:latin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15554" y="2653176"/>
            <a:ext cx="3003934" cy="2454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南开大学（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Nankai University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），简称“南开”，由中华人民共和国教育部直属，中央直管副部级建制，位列国家首批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211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工程、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985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工程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.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965541" y="2653176"/>
            <a:ext cx="503960" cy="0"/>
          </a:xfrm>
          <a:prstGeom prst="line">
            <a:avLst/>
          </a:prstGeom>
          <a:ln w="28575" cap="rnd">
            <a:solidFill>
              <a:srgbClr val="7E0C6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357236" y="2036093"/>
            <a:ext cx="1619503" cy="523220"/>
          </a:xfrm>
          <a:prstGeom prst="rect">
            <a:avLst/>
          </a:prstGeom>
        </p:spPr>
        <p:txBody>
          <a:bodyPr wrap="none" lIns="9000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7E0C6E"/>
                </a:solidFill>
                <a:latin typeface="微软雅黑" panose="020B0503020204020204" pitchFamily="34" charset="-122"/>
              </a:rPr>
              <a:t>两段介绍</a:t>
            </a:r>
            <a:endParaRPr lang="zh-CN" altLang="en-US" sz="2800" b="1" dirty="0">
              <a:solidFill>
                <a:srgbClr val="7E0C6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665021" y="2653176"/>
            <a:ext cx="3003934" cy="2454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南开大学（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Nankai University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），简称“南开”，由中华人民共和国教育部直属，中央直管副部级建制，位列国家首批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211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工程、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985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工程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.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915008" y="2653176"/>
            <a:ext cx="503960" cy="0"/>
          </a:xfrm>
          <a:prstGeom prst="line">
            <a:avLst/>
          </a:prstGeom>
          <a:ln w="28575" cap="rnd">
            <a:solidFill>
              <a:srgbClr val="7E0C6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368243" y="3562470"/>
            <a:ext cx="7017307" cy="794064"/>
          </a:xfrm>
          <a:prstGeom prst="rect">
            <a:avLst/>
          </a:prstGeom>
          <a:noFill/>
        </p:spPr>
        <p:txBody>
          <a:bodyPr wrap="none" rIns="0" bIns="0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5400" kern="100" dirty="0">
                <a:gradFill flip="none" rotWithShape="1">
                  <a:gsLst>
                    <a:gs pos="300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/>
                    </a:gs>
                  </a:gsLst>
                  <a:lin ang="5400000" scaled="1"/>
                  <a:tileRect/>
                </a:gradFill>
                <a:latin typeface="+mj-lt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zh-CN" altLang="en-US" b="1" dirty="0"/>
              <a:t>请在此处输入你的标题</a:t>
            </a:r>
            <a:endParaRPr lang="zh-CN" altLang="en-US" b="1" dirty="0"/>
          </a:p>
        </p:txBody>
      </p:sp>
      <p:sp>
        <p:nvSpPr>
          <p:cNvPr id="3" name="文本占位符 23"/>
          <p:cNvSpPr txBox="1"/>
          <p:nvPr/>
        </p:nvSpPr>
        <p:spPr>
          <a:xfrm>
            <a:off x="9448800" y="1973290"/>
            <a:ext cx="1936750" cy="1566097"/>
          </a:xfrm>
          <a:prstGeom prst="rect">
            <a:avLst/>
          </a:prstGeom>
        </p:spPr>
        <p:txBody>
          <a:bodyPr vert="horz" lIns="0" tIns="108000" rIns="91440" bIns="0" rtlCol="0" anchor="b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9600" b="0" kern="1200" dirty="0" smtClean="0">
                <a:solidFill>
                  <a:srgbClr val="7E0C6E"/>
                </a:soli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-1143000">
              <a:spcBef>
                <a:spcPct val="0"/>
              </a:spcBef>
            </a:pPr>
            <a:r>
              <a:rPr lang="en-US" altLang="zh-CN" b="1" dirty="0">
                <a:gradFill>
                  <a:gsLst>
                    <a:gs pos="0">
                      <a:srgbClr val="7E0C6E"/>
                    </a:gs>
                    <a:gs pos="51900">
                      <a:srgbClr val="7E0C6E">
                        <a:alpha val="65000"/>
                      </a:srgbClr>
                    </a:gs>
                    <a:gs pos="100000">
                      <a:srgbClr val="7E0C6E">
                        <a:alpha val="0"/>
                      </a:srgbClr>
                    </a:gs>
                  </a:gsLst>
                  <a:lin ang="5400000" scaled="0"/>
                </a:gradFill>
              </a:rPr>
              <a:t>02</a:t>
            </a:r>
            <a:endParaRPr lang="en-US" b="1" dirty="0">
              <a:gradFill>
                <a:gsLst>
                  <a:gs pos="0">
                    <a:srgbClr val="7E0C6E"/>
                  </a:gs>
                  <a:gs pos="51900">
                    <a:srgbClr val="7E0C6E">
                      <a:alpha val="65000"/>
                    </a:srgbClr>
                  </a:gs>
                  <a:gs pos="100000">
                    <a:srgbClr val="7E0C6E">
                      <a:alpha val="0"/>
                    </a:srgbClr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64195" y="1699795"/>
            <a:ext cx="2971800" cy="3953711"/>
          </a:xfrm>
          <a:prstGeom prst="rect">
            <a:avLst/>
          </a:prstGeom>
          <a:noFill/>
          <a:ln w="57150">
            <a:solidFill>
              <a:srgbClr val="7E0C6E">
                <a:alpha val="5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721420" y="3048925"/>
            <a:ext cx="1657350" cy="78394"/>
            <a:chOff x="1721420" y="2967038"/>
            <a:chExt cx="1657350" cy="78394"/>
          </a:xfrm>
          <a:solidFill>
            <a:srgbClr val="7E0C6E"/>
          </a:solidFill>
        </p:grpSpPr>
        <p:cxnSp>
          <p:nvCxnSpPr>
            <p:cNvPr id="5" name="直接连接符 4"/>
            <p:cNvCxnSpPr/>
            <p:nvPr/>
          </p:nvCxnSpPr>
          <p:spPr>
            <a:xfrm>
              <a:off x="1721420" y="2971800"/>
              <a:ext cx="1657350" cy="0"/>
            </a:xfrm>
            <a:prstGeom prst="line">
              <a:avLst/>
            </a:prstGeom>
            <a:grpFill/>
            <a:ln>
              <a:solidFill>
                <a:srgbClr val="7E0C6E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等腰三角形 5"/>
            <p:cNvSpPr/>
            <p:nvPr/>
          </p:nvSpPr>
          <p:spPr>
            <a:xfrm flipV="1">
              <a:off x="2504627" y="2967038"/>
              <a:ext cx="90936" cy="783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090294" y="1924986"/>
            <a:ext cx="919602" cy="919602"/>
            <a:chOff x="2090294" y="1924986"/>
            <a:chExt cx="919602" cy="919602"/>
          </a:xfrm>
        </p:grpSpPr>
        <p:sp>
          <p:nvSpPr>
            <p:cNvPr id="7" name="椭圆 6"/>
            <p:cNvSpPr/>
            <p:nvPr/>
          </p:nvSpPr>
          <p:spPr>
            <a:xfrm>
              <a:off x="2090294" y="1924986"/>
              <a:ext cx="919602" cy="919602"/>
            </a:xfrm>
            <a:prstGeom prst="ellipse">
              <a:avLst/>
            </a:prstGeom>
            <a:gradFill>
              <a:gsLst>
                <a:gs pos="95000">
                  <a:srgbClr val="7E0C6E">
                    <a:alpha val="54000"/>
                  </a:srgbClr>
                </a:gs>
                <a:gs pos="0">
                  <a:srgbClr val="7E0C6E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Oval 13"/>
            <p:cNvSpPr/>
            <p:nvPr/>
          </p:nvSpPr>
          <p:spPr>
            <a:xfrm>
              <a:off x="2304179" y="2139329"/>
              <a:ext cx="491832" cy="490915"/>
            </a:xfrm>
            <a:custGeom>
              <a:avLst/>
              <a:gdLst>
                <a:gd name="connsiteX0" fmla="*/ 404901 w 606086"/>
                <a:gd name="connsiteY0" fmla="*/ 324111 h 604957"/>
                <a:gd name="connsiteX1" fmla="*/ 324594 w 606086"/>
                <a:gd name="connsiteY1" fmla="*/ 404287 h 604957"/>
                <a:gd name="connsiteX2" fmla="*/ 404901 w 606086"/>
                <a:gd name="connsiteY2" fmla="*/ 484462 h 604957"/>
                <a:gd name="connsiteX3" fmla="*/ 485301 w 606086"/>
                <a:gd name="connsiteY3" fmla="*/ 404287 h 604957"/>
                <a:gd name="connsiteX4" fmla="*/ 404901 w 606086"/>
                <a:gd name="connsiteY4" fmla="*/ 324111 h 604957"/>
                <a:gd name="connsiteX5" fmla="*/ 375470 w 606086"/>
                <a:gd name="connsiteY5" fmla="*/ 202875 h 604957"/>
                <a:gd name="connsiteX6" fmla="*/ 434146 w 606086"/>
                <a:gd name="connsiteY6" fmla="*/ 202875 h 604957"/>
                <a:gd name="connsiteX7" fmla="*/ 434146 w 606086"/>
                <a:gd name="connsiteY7" fmla="*/ 233092 h 604957"/>
                <a:gd name="connsiteX8" fmla="*/ 505447 w 606086"/>
                <a:gd name="connsiteY8" fmla="*/ 262381 h 604957"/>
                <a:gd name="connsiteX9" fmla="*/ 527079 w 606086"/>
                <a:gd name="connsiteY9" fmla="*/ 240785 h 604957"/>
                <a:gd name="connsiteX10" fmla="*/ 568579 w 606086"/>
                <a:gd name="connsiteY10" fmla="*/ 282031 h 604957"/>
                <a:gd name="connsiteX11" fmla="*/ 546947 w 606086"/>
                <a:gd name="connsiteY11" fmla="*/ 303720 h 604957"/>
                <a:gd name="connsiteX12" fmla="*/ 576284 w 606086"/>
                <a:gd name="connsiteY12" fmla="*/ 374905 h 604957"/>
                <a:gd name="connsiteX13" fmla="*/ 576284 w 606086"/>
                <a:gd name="connsiteY13" fmla="*/ 374719 h 604957"/>
                <a:gd name="connsiteX14" fmla="*/ 606086 w 606086"/>
                <a:gd name="connsiteY14" fmla="*/ 374719 h 604957"/>
                <a:gd name="connsiteX15" fmla="*/ 606086 w 606086"/>
                <a:gd name="connsiteY15" fmla="*/ 432928 h 604957"/>
                <a:gd name="connsiteX16" fmla="*/ 575727 w 606086"/>
                <a:gd name="connsiteY16" fmla="*/ 432928 h 604957"/>
                <a:gd name="connsiteX17" fmla="*/ 546390 w 606086"/>
                <a:gd name="connsiteY17" fmla="*/ 504112 h 604957"/>
                <a:gd name="connsiteX18" fmla="*/ 568114 w 606086"/>
                <a:gd name="connsiteY18" fmla="*/ 525801 h 604957"/>
                <a:gd name="connsiteX19" fmla="*/ 526708 w 606086"/>
                <a:gd name="connsiteY19" fmla="*/ 567048 h 604957"/>
                <a:gd name="connsiteX20" fmla="*/ 505076 w 606086"/>
                <a:gd name="connsiteY20" fmla="*/ 545451 h 604957"/>
                <a:gd name="connsiteX21" fmla="*/ 433774 w 606086"/>
                <a:gd name="connsiteY21" fmla="*/ 574741 h 604957"/>
                <a:gd name="connsiteX22" fmla="*/ 433774 w 606086"/>
                <a:gd name="connsiteY22" fmla="*/ 604957 h 604957"/>
                <a:gd name="connsiteX23" fmla="*/ 375470 w 606086"/>
                <a:gd name="connsiteY23" fmla="*/ 604957 h 604957"/>
                <a:gd name="connsiteX24" fmla="*/ 375470 w 606086"/>
                <a:gd name="connsiteY24" fmla="*/ 574741 h 604957"/>
                <a:gd name="connsiteX25" fmla="*/ 304169 w 606086"/>
                <a:gd name="connsiteY25" fmla="*/ 545451 h 604957"/>
                <a:gd name="connsiteX26" fmla="*/ 282537 w 606086"/>
                <a:gd name="connsiteY26" fmla="*/ 567048 h 604957"/>
                <a:gd name="connsiteX27" fmla="*/ 241130 w 606086"/>
                <a:gd name="connsiteY27" fmla="*/ 525801 h 604957"/>
                <a:gd name="connsiteX28" fmla="*/ 262855 w 606086"/>
                <a:gd name="connsiteY28" fmla="*/ 504390 h 604957"/>
                <a:gd name="connsiteX29" fmla="*/ 233517 w 606086"/>
                <a:gd name="connsiteY29" fmla="*/ 433206 h 604957"/>
                <a:gd name="connsiteX30" fmla="*/ 203158 w 606086"/>
                <a:gd name="connsiteY30" fmla="*/ 433206 h 604957"/>
                <a:gd name="connsiteX31" fmla="*/ 203158 w 606086"/>
                <a:gd name="connsiteY31" fmla="*/ 374997 h 604957"/>
                <a:gd name="connsiteX32" fmla="*/ 233517 w 606086"/>
                <a:gd name="connsiteY32" fmla="*/ 374997 h 604957"/>
                <a:gd name="connsiteX33" fmla="*/ 262855 w 606086"/>
                <a:gd name="connsiteY33" fmla="*/ 303813 h 604957"/>
                <a:gd name="connsiteX34" fmla="*/ 241130 w 606086"/>
                <a:gd name="connsiteY34" fmla="*/ 282216 h 604957"/>
                <a:gd name="connsiteX35" fmla="*/ 282630 w 606086"/>
                <a:gd name="connsiteY35" fmla="*/ 240785 h 604957"/>
                <a:gd name="connsiteX36" fmla="*/ 304169 w 606086"/>
                <a:gd name="connsiteY36" fmla="*/ 262381 h 604957"/>
                <a:gd name="connsiteX37" fmla="*/ 375470 w 606086"/>
                <a:gd name="connsiteY37" fmla="*/ 233092 h 604957"/>
                <a:gd name="connsiteX38" fmla="*/ 131840 w 606086"/>
                <a:gd name="connsiteY38" fmla="*/ 79163 h 604957"/>
                <a:gd name="connsiteX39" fmla="*/ 79383 w 606086"/>
                <a:gd name="connsiteY39" fmla="*/ 131629 h 604957"/>
                <a:gd name="connsiteX40" fmla="*/ 131840 w 606086"/>
                <a:gd name="connsiteY40" fmla="*/ 184002 h 604957"/>
                <a:gd name="connsiteX41" fmla="*/ 184298 w 606086"/>
                <a:gd name="connsiteY41" fmla="*/ 131629 h 604957"/>
                <a:gd name="connsiteX42" fmla="*/ 131840 w 606086"/>
                <a:gd name="connsiteY42" fmla="*/ 79163 h 604957"/>
                <a:gd name="connsiteX43" fmla="*/ 112621 w 606086"/>
                <a:gd name="connsiteY43" fmla="*/ 0 h 604957"/>
                <a:gd name="connsiteX44" fmla="*/ 150688 w 606086"/>
                <a:gd name="connsiteY44" fmla="*/ 0 h 604957"/>
                <a:gd name="connsiteX45" fmla="*/ 150688 w 606086"/>
                <a:gd name="connsiteY45" fmla="*/ 19652 h 604957"/>
                <a:gd name="connsiteX46" fmla="*/ 197296 w 606086"/>
                <a:gd name="connsiteY46" fmla="*/ 38933 h 604957"/>
                <a:gd name="connsiteX47" fmla="*/ 211780 w 606086"/>
                <a:gd name="connsiteY47" fmla="*/ 24935 h 604957"/>
                <a:gd name="connsiteX48" fmla="*/ 238798 w 606086"/>
                <a:gd name="connsiteY48" fmla="*/ 51910 h 604957"/>
                <a:gd name="connsiteX49" fmla="*/ 224778 w 606086"/>
                <a:gd name="connsiteY49" fmla="*/ 65814 h 604957"/>
                <a:gd name="connsiteX50" fmla="*/ 244090 w 606086"/>
                <a:gd name="connsiteY50" fmla="*/ 112441 h 604957"/>
                <a:gd name="connsiteX51" fmla="*/ 263773 w 606086"/>
                <a:gd name="connsiteY51" fmla="*/ 112441 h 604957"/>
                <a:gd name="connsiteX52" fmla="*/ 263773 w 606086"/>
                <a:gd name="connsiteY52" fmla="*/ 150353 h 604957"/>
                <a:gd name="connsiteX53" fmla="*/ 244090 w 606086"/>
                <a:gd name="connsiteY53" fmla="*/ 150353 h 604957"/>
                <a:gd name="connsiteX54" fmla="*/ 224778 w 606086"/>
                <a:gd name="connsiteY54" fmla="*/ 196980 h 604957"/>
                <a:gd name="connsiteX55" fmla="*/ 238798 w 606086"/>
                <a:gd name="connsiteY55" fmla="*/ 211440 h 604957"/>
                <a:gd name="connsiteX56" fmla="*/ 211316 w 606086"/>
                <a:gd name="connsiteY56" fmla="*/ 238415 h 604957"/>
                <a:gd name="connsiteX57" fmla="*/ 197296 w 606086"/>
                <a:gd name="connsiteY57" fmla="*/ 224418 h 604957"/>
                <a:gd name="connsiteX58" fmla="*/ 150688 w 606086"/>
                <a:gd name="connsiteY58" fmla="*/ 243699 h 604957"/>
                <a:gd name="connsiteX59" fmla="*/ 150688 w 606086"/>
                <a:gd name="connsiteY59" fmla="*/ 263350 h 604957"/>
                <a:gd name="connsiteX60" fmla="*/ 112621 w 606086"/>
                <a:gd name="connsiteY60" fmla="*/ 263350 h 604957"/>
                <a:gd name="connsiteX61" fmla="*/ 112621 w 606086"/>
                <a:gd name="connsiteY61" fmla="*/ 243699 h 604957"/>
                <a:gd name="connsiteX62" fmla="*/ 66013 w 606086"/>
                <a:gd name="connsiteY62" fmla="*/ 224418 h 604957"/>
                <a:gd name="connsiteX63" fmla="*/ 51994 w 606086"/>
                <a:gd name="connsiteY63" fmla="*/ 238415 h 604957"/>
                <a:gd name="connsiteX64" fmla="*/ 24976 w 606086"/>
                <a:gd name="connsiteY64" fmla="*/ 211440 h 604957"/>
                <a:gd name="connsiteX65" fmla="*/ 38995 w 606086"/>
                <a:gd name="connsiteY65" fmla="*/ 196980 h 604957"/>
                <a:gd name="connsiteX66" fmla="*/ 19683 w 606086"/>
                <a:gd name="connsiteY66" fmla="*/ 150353 h 604957"/>
                <a:gd name="connsiteX67" fmla="*/ 0 w 606086"/>
                <a:gd name="connsiteY67" fmla="*/ 150353 h 604957"/>
                <a:gd name="connsiteX68" fmla="*/ 0 w 606086"/>
                <a:gd name="connsiteY68" fmla="*/ 112441 h 604957"/>
                <a:gd name="connsiteX69" fmla="*/ 19683 w 606086"/>
                <a:gd name="connsiteY69" fmla="*/ 112441 h 604957"/>
                <a:gd name="connsiteX70" fmla="*/ 38995 w 606086"/>
                <a:gd name="connsiteY70" fmla="*/ 65814 h 604957"/>
                <a:gd name="connsiteX71" fmla="*/ 24976 w 606086"/>
                <a:gd name="connsiteY71" fmla="*/ 51910 h 604957"/>
                <a:gd name="connsiteX72" fmla="*/ 51994 w 606086"/>
                <a:gd name="connsiteY72" fmla="*/ 24935 h 604957"/>
                <a:gd name="connsiteX73" fmla="*/ 66013 w 606086"/>
                <a:gd name="connsiteY73" fmla="*/ 38933 h 604957"/>
                <a:gd name="connsiteX74" fmla="*/ 112621 w 606086"/>
                <a:gd name="connsiteY74" fmla="*/ 19652 h 604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606086" h="604957">
                  <a:moveTo>
                    <a:pt x="404901" y="324111"/>
                  </a:moveTo>
                  <a:cubicBezTo>
                    <a:pt x="360709" y="324111"/>
                    <a:pt x="324594" y="360167"/>
                    <a:pt x="324594" y="404287"/>
                  </a:cubicBezTo>
                  <a:cubicBezTo>
                    <a:pt x="324594" y="448407"/>
                    <a:pt x="360616" y="484462"/>
                    <a:pt x="404901" y="484462"/>
                  </a:cubicBezTo>
                  <a:cubicBezTo>
                    <a:pt x="449093" y="484462"/>
                    <a:pt x="485301" y="448407"/>
                    <a:pt x="485301" y="404287"/>
                  </a:cubicBezTo>
                  <a:cubicBezTo>
                    <a:pt x="485301" y="360167"/>
                    <a:pt x="449093" y="324111"/>
                    <a:pt x="404901" y="324111"/>
                  </a:cubicBezTo>
                  <a:close/>
                  <a:moveTo>
                    <a:pt x="375470" y="202875"/>
                  </a:moveTo>
                  <a:lnTo>
                    <a:pt x="434146" y="202875"/>
                  </a:lnTo>
                  <a:lnTo>
                    <a:pt x="434146" y="233092"/>
                  </a:lnTo>
                  <a:cubicBezTo>
                    <a:pt x="460605" y="237448"/>
                    <a:pt x="484744" y="247458"/>
                    <a:pt x="505447" y="262381"/>
                  </a:cubicBezTo>
                  <a:lnTo>
                    <a:pt x="527079" y="240785"/>
                  </a:lnTo>
                  <a:lnTo>
                    <a:pt x="568579" y="282031"/>
                  </a:lnTo>
                  <a:lnTo>
                    <a:pt x="546947" y="303720"/>
                  </a:lnTo>
                  <a:cubicBezTo>
                    <a:pt x="561244" y="324946"/>
                    <a:pt x="571921" y="348952"/>
                    <a:pt x="576284" y="374905"/>
                  </a:cubicBezTo>
                  <a:lnTo>
                    <a:pt x="576284" y="374719"/>
                  </a:lnTo>
                  <a:lnTo>
                    <a:pt x="606086" y="374719"/>
                  </a:lnTo>
                  <a:lnTo>
                    <a:pt x="606086" y="432928"/>
                  </a:lnTo>
                  <a:lnTo>
                    <a:pt x="575727" y="432928"/>
                  </a:lnTo>
                  <a:cubicBezTo>
                    <a:pt x="571457" y="459436"/>
                    <a:pt x="561430" y="483535"/>
                    <a:pt x="546390" y="504112"/>
                  </a:cubicBezTo>
                  <a:lnTo>
                    <a:pt x="568114" y="525801"/>
                  </a:lnTo>
                  <a:lnTo>
                    <a:pt x="526708" y="567048"/>
                  </a:lnTo>
                  <a:lnTo>
                    <a:pt x="505076" y="545451"/>
                  </a:lnTo>
                  <a:cubicBezTo>
                    <a:pt x="483815" y="559725"/>
                    <a:pt x="459770" y="570384"/>
                    <a:pt x="433774" y="574741"/>
                  </a:cubicBezTo>
                  <a:lnTo>
                    <a:pt x="433774" y="604957"/>
                  </a:lnTo>
                  <a:lnTo>
                    <a:pt x="375470" y="604957"/>
                  </a:lnTo>
                  <a:lnTo>
                    <a:pt x="375470" y="574741"/>
                  </a:lnTo>
                  <a:cubicBezTo>
                    <a:pt x="349011" y="570384"/>
                    <a:pt x="324872" y="560374"/>
                    <a:pt x="304169" y="545451"/>
                  </a:cubicBezTo>
                  <a:lnTo>
                    <a:pt x="282537" y="567048"/>
                  </a:lnTo>
                  <a:lnTo>
                    <a:pt x="241130" y="525801"/>
                  </a:lnTo>
                  <a:lnTo>
                    <a:pt x="262855" y="504390"/>
                  </a:lnTo>
                  <a:cubicBezTo>
                    <a:pt x="248464" y="483165"/>
                    <a:pt x="237788" y="459158"/>
                    <a:pt x="233517" y="433206"/>
                  </a:cubicBezTo>
                  <a:lnTo>
                    <a:pt x="203158" y="433206"/>
                  </a:lnTo>
                  <a:lnTo>
                    <a:pt x="203158" y="374997"/>
                  </a:lnTo>
                  <a:lnTo>
                    <a:pt x="233517" y="374997"/>
                  </a:lnTo>
                  <a:cubicBezTo>
                    <a:pt x="237788" y="348581"/>
                    <a:pt x="247815" y="324482"/>
                    <a:pt x="262855" y="303813"/>
                  </a:cubicBezTo>
                  <a:lnTo>
                    <a:pt x="241130" y="282216"/>
                  </a:lnTo>
                  <a:lnTo>
                    <a:pt x="282630" y="240785"/>
                  </a:lnTo>
                  <a:lnTo>
                    <a:pt x="304169" y="262381"/>
                  </a:lnTo>
                  <a:cubicBezTo>
                    <a:pt x="325429" y="248107"/>
                    <a:pt x="349475" y="237448"/>
                    <a:pt x="375470" y="233092"/>
                  </a:cubicBezTo>
                  <a:close/>
                  <a:moveTo>
                    <a:pt x="131840" y="79163"/>
                  </a:moveTo>
                  <a:cubicBezTo>
                    <a:pt x="102965" y="79163"/>
                    <a:pt x="79383" y="102800"/>
                    <a:pt x="79383" y="131629"/>
                  </a:cubicBezTo>
                  <a:cubicBezTo>
                    <a:pt x="79383" y="160365"/>
                    <a:pt x="102965" y="184002"/>
                    <a:pt x="131840" y="184002"/>
                  </a:cubicBezTo>
                  <a:cubicBezTo>
                    <a:pt x="160808" y="184002"/>
                    <a:pt x="184298" y="160365"/>
                    <a:pt x="184298" y="131629"/>
                  </a:cubicBezTo>
                  <a:cubicBezTo>
                    <a:pt x="184298" y="102800"/>
                    <a:pt x="160715" y="79163"/>
                    <a:pt x="131840" y="79163"/>
                  </a:cubicBezTo>
                  <a:close/>
                  <a:moveTo>
                    <a:pt x="112621" y="0"/>
                  </a:moveTo>
                  <a:lnTo>
                    <a:pt x="150688" y="0"/>
                  </a:lnTo>
                  <a:lnTo>
                    <a:pt x="150688" y="19652"/>
                  </a:lnTo>
                  <a:cubicBezTo>
                    <a:pt x="167957" y="22618"/>
                    <a:pt x="183834" y="29292"/>
                    <a:pt x="197296" y="38933"/>
                  </a:cubicBezTo>
                  <a:lnTo>
                    <a:pt x="211780" y="24935"/>
                  </a:lnTo>
                  <a:lnTo>
                    <a:pt x="238798" y="51910"/>
                  </a:lnTo>
                  <a:lnTo>
                    <a:pt x="224778" y="65814"/>
                  </a:lnTo>
                  <a:cubicBezTo>
                    <a:pt x="234434" y="79812"/>
                    <a:pt x="241305" y="95106"/>
                    <a:pt x="244090" y="112441"/>
                  </a:cubicBezTo>
                  <a:lnTo>
                    <a:pt x="263773" y="112441"/>
                  </a:lnTo>
                  <a:lnTo>
                    <a:pt x="263773" y="150353"/>
                  </a:lnTo>
                  <a:lnTo>
                    <a:pt x="244090" y="150353"/>
                  </a:lnTo>
                  <a:cubicBezTo>
                    <a:pt x="241119" y="167688"/>
                    <a:pt x="234434" y="183539"/>
                    <a:pt x="224778" y="196980"/>
                  </a:cubicBezTo>
                  <a:lnTo>
                    <a:pt x="238798" y="211440"/>
                  </a:lnTo>
                  <a:lnTo>
                    <a:pt x="211316" y="238415"/>
                  </a:lnTo>
                  <a:lnTo>
                    <a:pt x="197296" y="224418"/>
                  </a:lnTo>
                  <a:cubicBezTo>
                    <a:pt x="183369" y="234058"/>
                    <a:pt x="167957" y="240825"/>
                    <a:pt x="150688" y="243699"/>
                  </a:cubicBezTo>
                  <a:lnTo>
                    <a:pt x="150688" y="263350"/>
                  </a:lnTo>
                  <a:lnTo>
                    <a:pt x="112621" y="263350"/>
                  </a:lnTo>
                  <a:lnTo>
                    <a:pt x="112621" y="243699"/>
                  </a:lnTo>
                  <a:cubicBezTo>
                    <a:pt x="95352" y="240732"/>
                    <a:pt x="79476" y="234058"/>
                    <a:pt x="66013" y="224418"/>
                  </a:cubicBezTo>
                  <a:lnTo>
                    <a:pt x="51994" y="238415"/>
                  </a:lnTo>
                  <a:lnTo>
                    <a:pt x="24976" y="211440"/>
                  </a:lnTo>
                  <a:lnTo>
                    <a:pt x="38995" y="196980"/>
                  </a:lnTo>
                  <a:cubicBezTo>
                    <a:pt x="29339" y="182982"/>
                    <a:pt x="22562" y="167688"/>
                    <a:pt x="19683" y="150353"/>
                  </a:cubicBezTo>
                  <a:lnTo>
                    <a:pt x="0" y="150353"/>
                  </a:lnTo>
                  <a:lnTo>
                    <a:pt x="0" y="112441"/>
                  </a:lnTo>
                  <a:lnTo>
                    <a:pt x="19683" y="112441"/>
                  </a:lnTo>
                  <a:cubicBezTo>
                    <a:pt x="22654" y="95106"/>
                    <a:pt x="29339" y="79348"/>
                    <a:pt x="38995" y="65814"/>
                  </a:cubicBezTo>
                  <a:lnTo>
                    <a:pt x="24976" y="51910"/>
                  </a:lnTo>
                  <a:lnTo>
                    <a:pt x="51994" y="24935"/>
                  </a:lnTo>
                  <a:lnTo>
                    <a:pt x="66013" y="38933"/>
                  </a:lnTo>
                  <a:cubicBezTo>
                    <a:pt x="79940" y="29292"/>
                    <a:pt x="95352" y="22433"/>
                    <a:pt x="112621" y="196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8234810" y="1699795"/>
            <a:ext cx="2971800" cy="3953711"/>
          </a:xfrm>
          <a:prstGeom prst="rect">
            <a:avLst/>
          </a:prstGeom>
          <a:noFill/>
          <a:ln w="57150">
            <a:solidFill>
              <a:srgbClr val="7E0C6E">
                <a:alpha val="5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8892035" y="3048925"/>
            <a:ext cx="1657350" cy="78394"/>
            <a:chOff x="8892035" y="3048925"/>
            <a:chExt cx="1657350" cy="78394"/>
          </a:xfrm>
          <a:solidFill>
            <a:srgbClr val="7E0C6E"/>
          </a:solidFill>
        </p:grpSpPr>
        <p:cxnSp>
          <p:nvCxnSpPr>
            <p:cNvPr id="11" name="直接连接符 10"/>
            <p:cNvCxnSpPr/>
            <p:nvPr/>
          </p:nvCxnSpPr>
          <p:spPr>
            <a:xfrm>
              <a:off x="8892035" y="3053687"/>
              <a:ext cx="1657350" cy="0"/>
            </a:xfrm>
            <a:prstGeom prst="line">
              <a:avLst/>
            </a:prstGeom>
            <a:grpFill/>
            <a:ln>
              <a:solidFill>
                <a:srgbClr val="7E0C6E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等腰三角形 11"/>
            <p:cNvSpPr/>
            <p:nvPr/>
          </p:nvSpPr>
          <p:spPr>
            <a:xfrm flipV="1">
              <a:off x="9675242" y="3048925"/>
              <a:ext cx="90936" cy="783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椭圆 12"/>
          <p:cNvSpPr/>
          <p:nvPr/>
        </p:nvSpPr>
        <p:spPr>
          <a:xfrm>
            <a:off x="9260909" y="1924986"/>
            <a:ext cx="919602" cy="919602"/>
          </a:xfrm>
          <a:prstGeom prst="ellipse">
            <a:avLst/>
          </a:prstGeom>
          <a:gradFill>
            <a:gsLst>
              <a:gs pos="100000">
                <a:srgbClr val="7E0C6E"/>
              </a:gs>
              <a:gs pos="0">
                <a:srgbClr val="7E0C6E">
                  <a:alpha val="31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Oval 21"/>
          <p:cNvSpPr/>
          <p:nvPr/>
        </p:nvSpPr>
        <p:spPr>
          <a:xfrm>
            <a:off x="9521954" y="2138871"/>
            <a:ext cx="397510" cy="491832"/>
          </a:xfrm>
          <a:custGeom>
            <a:avLst/>
            <a:gdLst>
              <a:gd name="connsiteX0" fmla="*/ 203312 w 490994"/>
              <a:gd name="connsiteY0" fmla="*/ 568333 h 607497"/>
              <a:gd name="connsiteX1" fmla="*/ 287691 w 490994"/>
              <a:gd name="connsiteY1" fmla="*/ 568333 h 607497"/>
              <a:gd name="connsiteX2" fmla="*/ 307242 w 490994"/>
              <a:gd name="connsiteY2" fmla="*/ 587955 h 607497"/>
              <a:gd name="connsiteX3" fmla="*/ 287691 w 490994"/>
              <a:gd name="connsiteY3" fmla="*/ 607497 h 607497"/>
              <a:gd name="connsiteX4" fmla="*/ 203312 w 490994"/>
              <a:gd name="connsiteY4" fmla="*/ 607497 h 607497"/>
              <a:gd name="connsiteX5" fmla="*/ 183682 w 490994"/>
              <a:gd name="connsiteY5" fmla="*/ 587955 h 607497"/>
              <a:gd name="connsiteX6" fmla="*/ 203312 w 490994"/>
              <a:gd name="connsiteY6" fmla="*/ 568333 h 607497"/>
              <a:gd name="connsiteX7" fmla="*/ 186520 w 490994"/>
              <a:gd name="connsiteY7" fmla="*/ 510187 h 607497"/>
              <a:gd name="connsiteX8" fmla="*/ 304395 w 490994"/>
              <a:gd name="connsiteY8" fmla="*/ 510187 h 607497"/>
              <a:gd name="connsiteX9" fmla="*/ 324107 w 490994"/>
              <a:gd name="connsiteY9" fmla="*/ 529804 h 607497"/>
              <a:gd name="connsiteX10" fmla="*/ 304395 w 490994"/>
              <a:gd name="connsiteY10" fmla="*/ 549421 h 607497"/>
              <a:gd name="connsiteX11" fmla="*/ 186520 w 490994"/>
              <a:gd name="connsiteY11" fmla="*/ 549421 h 607497"/>
              <a:gd name="connsiteX12" fmla="*/ 166887 w 490994"/>
              <a:gd name="connsiteY12" fmla="*/ 529804 h 607497"/>
              <a:gd name="connsiteX13" fmla="*/ 186520 w 490994"/>
              <a:gd name="connsiteY13" fmla="*/ 510187 h 607497"/>
              <a:gd name="connsiteX14" fmla="*/ 62837 w 490994"/>
              <a:gd name="connsiteY14" fmla="*/ 319449 h 607497"/>
              <a:gd name="connsiteX15" fmla="*/ 79611 w 490994"/>
              <a:gd name="connsiteY15" fmla="*/ 330831 h 607497"/>
              <a:gd name="connsiteX16" fmla="*/ 87445 w 490994"/>
              <a:gd name="connsiteY16" fmla="*/ 348457 h 607497"/>
              <a:gd name="connsiteX17" fmla="*/ 79137 w 490994"/>
              <a:gd name="connsiteY17" fmla="*/ 374856 h 607497"/>
              <a:gd name="connsiteX18" fmla="*/ 64498 w 490994"/>
              <a:gd name="connsiteY18" fmla="*/ 383314 h 607497"/>
              <a:gd name="connsiteX19" fmla="*/ 54687 w 490994"/>
              <a:gd name="connsiteY19" fmla="*/ 385922 h 607497"/>
              <a:gd name="connsiteX20" fmla="*/ 37675 w 490994"/>
              <a:gd name="connsiteY20" fmla="*/ 376121 h 607497"/>
              <a:gd name="connsiteX21" fmla="*/ 28021 w 490994"/>
              <a:gd name="connsiteY21" fmla="*/ 359285 h 607497"/>
              <a:gd name="connsiteX22" fmla="*/ 26043 w 490994"/>
              <a:gd name="connsiteY22" fmla="*/ 344426 h 607497"/>
              <a:gd name="connsiteX23" fmla="*/ 35222 w 490994"/>
              <a:gd name="connsiteY23" fmla="*/ 332491 h 607497"/>
              <a:gd name="connsiteX24" fmla="*/ 53500 w 490994"/>
              <a:gd name="connsiteY24" fmla="*/ 321978 h 607497"/>
              <a:gd name="connsiteX25" fmla="*/ 62837 w 490994"/>
              <a:gd name="connsiteY25" fmla="*/ 319449 h 607497"/>
              <a:gd name="connsiteX26" fmla="*/ 427899 w 490994"/>
              <a:gd name="connsiteY26" fmla="*/ 319379 h 607497"/>
              <a:gd name="connsiteX27" fmla="*/ 437320 w 490994"/>
              <a:gd name="connsiteY27" fmla="*/ 321908 h 607497"/>
              <a:gd name="connsiteX28" fmla="*/ 455767 w 490994"/>
              <a:gd name="connsiteY28" fmla="*/ 332498 h 607497"/>
              <a:gd name="connsiteX29" fmla="*/ 464871 w 490994"/>
              <a:gd name="connsiteY29" fmla="*/ 344431 h 607497"/>
              <a:gd name="connsiteX30" fmla="*/ 462971 w 490994"/>
              <a:gd name="connsiteY30" fmla="*/ 359289 h 607497"/>
              <a:gd name="connsiteX31" fmla="*/ 453233 w 490994"/>
              <a:gd name="connsiteY31" fmla="*/ 376122 h 607497"/>
              <a:gd name="connsiteX32" fmla="*/ 436212 w 490994"/>
              <a:gd name="connsiteY32" fmla="*/ 385922 h 607497"/>
              <a:gd name="connsiteX33" fmla="*/ 426395 w 490994"/>
              <a:gd name="connsiteY33" fmla="*/ 383235 h 607497"/>
              <a:gd name="connsiteX34" fmla="*/ 411511 w 490994"/>
              <a:gd name="connsiteY34" fmla="*/ 374700 h 607497"/>
              <a:gd name="connsiteX35" fmla="*/ 403198 w 490994"/>
              <a:gd name="connsiteY35" fmla="*/ 348225 h 607497"/>
              <a:gd name="connsiteX36" fmla="*/ 411115 w 490994"/>
              <a:gd name="connsiteY36" fmla="*/ 330759 h 607497"/>
              <a:gd name="connsiteX37" fmla="*/ 427899 w 490994"/>
              <a:gd name="connsiteY37" fmla="*/ 319379 h 607497"/>
              <a:gd name="connsiteX38" fmla="*/ 19624 w 490994"/>
              <a:gd name="connsiteY38" fmla="*/ 215859 h 607497"/>
              <a:gd name="connsiteX39" fmla="*/ 40990 w 490994"/>
              <a:gd name="connsiteY39" fmla="*/ 215859 h 607497"/>
              <a:gd name="connsiteX40" fmla="*/ 54917 w 490994"/>
              <a:gd name="connsiteY40" fmla="*/ 222024 h 607497"/>
              <a:gd name="connsiteX41" fmla="*/ 59269 w 490994"/>
              <a:gd name="connsiteY41" fmla="*/ 236489 h 607497"/>
              <a:gd name="connsiteX42" fmla="*/ 58636 w 490994"/>
              <a:gd name="connsiteY42" fmla="*/ 245104 h 607497"/>
              <a:gd name="connsiteX43" fmla="*/ 59269 w 490994"/>
              <a:gd name="connsiteY43" fmla="*/ 253719 h 607497"/>
              <a:gd name="connsiteX44" fmla="*/ 54996 w 490994"/>
              <a:gd name="connsiteY44" fmla="*/ 268263 h 607497"/>
              <a:gd name="connsiteX45" fmla="*/ 41069 w 490994"/>
              <a:gd name="connsiteY45" fmla="*/ 274428 h 607497"/>
              <a:gd name="connsiteX46" fmla="*/ 19624 w 490994"/>
              <a:gd name="connsiteY46" fmla="*/ 274428 h 607497"/>
              <a:gd name="connsiteX47" fmla="*/ 0 w 490994"/>
              <a:gd name="connsiteY47" fmla="*/ 254826 h 607497"/>
              <a:gd name="connsiteX48" fmla="*/ 0 w 490994"/>
              <a:gd name="connsiteY48" fmla="*/ 235461 h 607497"/>
              <a:gd name="connsiteX49" fmla="*/ 19624 w 490994"/>
              <a:gd name="connsiteY49" fmla="*/ 215859 h 607497"/>
              <a:gd name="connsiteX50" fmla="*/ 450011 w 490994"/>
              <a:gd name="connsiteY50" fmla="*/ 215789 h 607497"/>
              <a:gd name="connsiteX51" fmla="*/ 471373 w 490994"/>
              <a:gd name="connsiteY51" fmla="*/ 215789 h 607497"/>
              <a:gd name="connsiteX52" fmla="*/ 490994 w 490994"/>
              <a:gd name="connsiteY52" fmla="*/ 235467 h 607497"/>
              <a:gd name="connsiteX53" fmla="*/ 490994 w 490994"/>
              <a:gd name="connsiteY53" fmla="*/ 254830 h 607497"/>
              <a:gd name="connsiteX54" fmla="*/ 471373 w 490994"/>
              <a:gd name="connsiteY54" fmla="*/ 274429 h 607497"/>
              <a:gd name="connsiteX55" fmla="*/ 449931 w 490994"/>
              <a:gd name="connsiteY55" fmla="*/ 274429 h 607497"/>
              <a:gd name="connsiteX56" fmla="*/ 436007 w 490994"/>
              <a:gd name="connsiteY56" fmla="*/ 268265 h 607497"/>
              <a:gd name="connsiteX57" fmla="*/ 431655 w 490994"/>
              <a:gd name="connsiteY57" fmla="*/ 253723 h 607497"/>
              <a:gd name="connsiteX58" fmla="*/ 432367 w 490994"/>
              <a:gd name="connsiteY58" fmla="*/ 245109 h 607497"/>
              <a:gd name="connsiteX59" fmla="*/ 431655 w 490994"/>
              <a:gd name="connsiteY59" fmla="*/ 236495 h 607497"/>
              <a:gd name="connsiteX60" fmla="*/ 436007 w 490994"/>
              <a:gd name="connsiteY60" fmla="*/ 221953 h 607497"/>
              <a:gd name="connsiteX61" fmla="*/ 450011 w 490994"/>
              <a:gd name="connsiteY61" fmla="*/ 215789 h 607497"/>
              <a:gd name="connsiteX62" fmla="*/ 245501 w 490994"/>
              <a:gd name="connsiteY62" fmla="*/ 133735 h 607497"/>
              <a:gd name="connsiteX63" fmla="*/ 137281 w 490994"/>
              <a:gd name="connsiteY63" fmla="*/ 241809 h 607497"/>
              <a:gd name="connsiteX64" fmla="*/ 171639 w 490994"/>
              <a:gd name="connsiteY64" fmla="*/ 338656 h 607497"/>
              <a:gd name="connsiteX65" fmla="*/ 208372 w 490994"/>
              <a:gd name="connsiteY65" fmla="*/ 425858 h 607497"/>
              <a:gd name="connsiteX66" fmla="*/ 211459 w 490994"/>
              <a:gd name="connsiteY66" fmla="*/ 428388 h 607497"/>
              <a:gd name="connsiteX67" fmla="*/ 279305 w 490994"/>
              <a:gd name="connsiteY67" fmla="*/ 428388 h 607497"/>
              <a:gd name="connsiteX68" fmla="*/ 282313 w 490994"/>
              <a:gd name="connsiteY68" fmla="*/ 425858 h 607497"/>
              <a:gd name="connsiteX69" fmla="*/ 319838 w 490994"/>
              <a:gd name="connsiteY69" fmla="*/ 336759 h 607497"/>
              <a:gd name="connsiteX70" fmla="*/ 319918 w 490994"/>
              <a:gd name="connsiteY70" fmla="*/ 336601 h 607497"/>
              <a:gd name="connsiteX71" fmla="*/ 353722 w 490994"/>
              <a:gd name="connsiteY71" fmla="*/ 241809 h 607497"/>
              <a:gd name="connsiteX72" fmla="*/ 245501 w 490994"/>
              <a:gd name="connsiteY72" fmla="*/ 133735 h 607497"/>
              <a:gd name="connsiteX73" fmla="*/ 436205 w 490994"/>
              <a:gd name="connsiteY73" fmla="*/ 104366 h 607497"/>
              <a:gd name="connsiteX74" fmla="*/ 453224 w 490994"/>
              <a:gd name="connsiteY74" fmla="*/ 114168 h 607497"/>
              <a:gd name="connsiteX75" fmla="*/ 462960 w 490994"/>
              <a:gd name="connsiteY75" fmla="*/ 131006 h 607497"/>
              <a:gd name="connsiteX76" fmla="*/ 455757 w 490994"/>
              <a:gd name="connsiteY76" fmla="*/ 157804 h 607497"/>
              <a:gd name="connsiteX77" fmla="*/ 437788 w 490994"/>
              <a:gd name="connsiteY77" fmla="*/ 168159 h 607497"/>
              <a:gd name="connsiteX78" fmla="*/ 428289 w 490994"/>
              <a:gd name="connsiteY78" fmla="*/ 170768 h 607497"/>
              <a:gd name="connsiteX79" fmla="*/ 411349 w 490994"/>
              <a:gd name="connsiteY79" fmla="*/ 160254 h 607497"/>
              <a:gd name="connsiteX80" fmla="*/ 402009 w 490994"/>
              <a:gd name="connsiteY80" fmla="*/ 144365 h 607497"/>
              <a:gd name="connsiteX81" fmla="*/ 399317 w 490994"/>
              <a:gd name="connsiteY81" fmla="*/ 129346 h 607497"/>
              <a:gd name="connsiteX82" fmla="*/ 408262 w 490994"/>
              <a:gd name="connsiteY82" fmla="*/ 117488 h 607497"/>
              <a:gd name="connsiteX83" fmla="*/ 426389 w 490994"/>
              <a:gd name="connsiteY83" fmla="*/ 107054 h 607497"/>
              <a:gd name="connsiteX84" fmla="*/ 436205 w 490994"/>
              <a:gd name="connsiteY84" fmla="*/ 104366 h 607497"/>
              <a:gd name="connsiteX85" fmla="*/ 54676 w 490994"/>
              <a:gd name="connsiteY85" fmla="*/ 104366 h 607497"/>
              <a:gd name="connsiteX86" fmla="*/ 64501 w 490994"/>
              <a:gd name="connsiteY86" fmla="*/ 107054 h 607497"/>
              <a:gd name="connsiteX87" fmla="*/ 82644 w 490994"/>
              <a:gd name="connsiteY87" fmla="*/ 117488 h 607497"/>
              <a:gd name="connsiteX88" fmla="*/ 91596 w 490994"/>
              <a:gd name="connsiteY88" fmla="*/ 129346 h 607497"/>
              <a:gd name="connsiteX89" fmla="*/ 88903 w 490994"/>
              <a:gd name="connsiteY89" fmla="*/ 144365 h 607497"/>
              <a:gd name="connsiteX90" fmla="*/ 79633 w 490994"/>
              <a:gd name="connsiteY90" fmla="*/ 160254 h 607497"/>
              <a:gd name="connsiteX91" fmla="*/ 62678 w 490994"/>
              <a:gd name="connsiteY91" fmla="*/ 170768 h 607497"/>
              <a:gd name="connsiteX92" fmla="*/ 53171 w 490994"/>
              <a:gd name="connsiteY92" fmla="*/ 168159 h 607497"/>
              <a:gd name="connsiteX93" fmla="*/ 35186 w 490994"/>
              <a:gd name="connsiteY93" fmla="*/ 157804 h 607497"/>
              <a:gd name="connsiteX94" fmla="*/ 27977 w 490994"/>
              <a:gd name="connsiteY94" fmla="*/ 131006 h 607497"/>
              <a:gd name="connsiteX95" fmla="*/ 37642 w 490994"/>
              <a:gd name="connsiteY95" fmla="*/ 114168 h 607497"/>
              <a:gd name="connsiteX96" fmla="*/ 54676 w 490994"/>
              <a:gd name="connsiteY96" fmla="*/ 104366 h 607497"/>
              <a:gd name="connsiteX97" fmla="*/ 245501 w 490994"/>
              <a:gd name="connsiteY97" fmla="*/ 75152 h 607497"/>
              <a:gd name="connsiteX98" fmla="*/ 412384 w 490994"/>
              <a:gd name="connsiteY98" fmla="*/ 241809 h 607497"/>
              <a:gd name="connsiteX99" fmla="*/ 372247 w 490994"/>
              <a:gd name="connsiteY99" fmla="*/ 363006 h 607497"/>
              <a:gd name="connsiteX100" fmla="*/ 334168 w 490994"/>
              <a:gd name="connsiteY100" fmla="*/ 468155 h 607497"/>
              <a:gd name="connsiteX101" fmla="*/ 314138 w 490994"/>
              <a:gd name="connsiteY101" fmla="*/ 486971 h 607497"/>
              <a:gd name="connsiteX102" fmla="*/ 176864 w 490994"/>
              <a:gd name="connsiteY102" fmla="*/ 486971 h 607497"/>
              <a:gd name="connsiteX103" fmla="*/ 156755 w 490994"/>
              <a:gd name="connsiteY103" fmla="*/ 468155 h 607497"/>
              <a:gd name="connsiteX104" fmla="*/ 119151 w 490994"/>
              <a:gd name="connsiteY104" fmla="*/ 364825 h 607497"/>
              <a:gd name="connsiteX105" fmla="*/ 78618 w 490994"/>
              <a:gd name="connsiteY105" fmla="*/ 241809 h 607497"/>
              <a:gd name="connsiteX106" fmla="*/ 245501 w 490994"/>
              <a:gd name="connsiteY106" fmla="*/ 75152 h 607497"/>
              <a:gd name="connsiteX107" fmla="*/ 350001 w 490994"/>
              <a:gd name="connsiteY107" fmla="*/ 25404 h 607497"/>
              <a:gd name="connsiteX108" fmla="*/ 359812 w 490994"/>
              <a:gd name="connsiteY108" fmla="*/ 28012 h 607497"/>
              <a:gd name="connsiteX109" fmla="*/ 376587 w 490994"/>
              <a:gd name="connsiteY109" fmla="*/ 37731 h 607497"/>
              <a:gd name="connsiteX110" fmla="*/ 383787 w 490994"/>
              <a:gd name="connsiteY110" fmla="*/ 64519 h 607497"/>
              <a:gd name="connsiteX111" fmla="*/ 373343 w 490994"/>
              <a:gd name="connsiteY111" fmla="*/ 82536 h 607497"/>
              <a:gd name="connsiteX112" fmla="*/ 357043 w 490994"/>
              <a:gd name="connsiteY112" fmla="*/ 92018 h 607497"/>
              <a:gd name="connsiteX113" fmla="*/ 346440 w 490994"/>
              <a:gd name="connsiteY113" fmla="*/ 88857 h 607497"/>
              <a:gd name="connsiteX114" fmla="*/ 330536 w 490994"/>
              <a:gd name="connsiteY114" fmla="*/ 79533 h 607497"/>
              <a:gd name="connsiteX115" fmla="*/ 320803 w 490994"/>
              <a:gd name="connsiteY115" fmla="*/ 67917 h 607497"/>
              <a:gd name="connsiteX116" fmla="*/ 322623 w 490994"/>
              <a:gd name="connsiteY116" fmla="*/ 53219 h 607497"/>
              <a:gd name="connsiteX117" fmla="*/ 332989 w 490994"/>
              <a:gd name="connsiteY117" fmla="*/ 35202 h 607497"/>
              <a:gd name="connsiteX118" fmla="*/ 350001 w 490994"/>
              <a:gd name="connsiteY118" fmla="*/ 25404 h 607497"/>
              <a:gd name="connsiteX119" fmla="*/ 140881 w 490994"/>
              <a:gd name="connsiteY119" fmla="*/ 25404 h 607497"/>
              <a:gd name="connsiteX120" fmla="*/ 157911 w 490994"/>
              <a:gd name="connsiteY120" fmla="*/ 35202 h 607497"/>
              <a:gd name="connsiteX121" fmla="*/ 168367 w 490994"/>
              <a:gd name="connsiteY121" fmla="*/ 53219 h 607497"/>
              <a:gd name="connsiteX122" fmla="*/ 170189 w 490994"/>
              <a:gd name="connsiteY122" fmla="*/ 67917 h 607497"/>
              <a:gd name="connsiteX123" fmla="*/ 160367 w 490994"/>
              <a:gd name="connsiteY123" fmla="*/ 79533 h 607497"/>
              <a:gd name="connsiteX124" fmla="*/ 144446 w 490994"/>
              <a:gd name="connsiteY124" fmla="*/ 88857 h 607497"/>
              <a:gd name="connsiteX125" fmla="*/ 133831 w 490994"/>
              <a:gd name="connsiteY125" fmla="*/ 92018 h 607497"/>
              <a:gd name="connsiteX126" fmla="*/ 117514 w 490994"/>
              <a:gd name="connsiteY126" fmla="*/ 82615 h 607497"/>
              <a:gd name="connsiteX127" fmla="*/ 107058 w 490994"/>
              <a:gd name="connsiteY127" fmla="*/ 64519 h 607497"/>
              <a:gd name="connsiteX128" fmla="*/ 105078 w 490994"/>
              <a:gd name="connsiteY128" fmla="*/ 49584 h 607497"/>
              <a:gd name="connsiteX129" fmla="*/ 114266 w 490994"/>
              <a:gd name="connsiteY129" fmla="*/ 37731 h 607497"/>
              <a:gd name="connsiteX130" fmla="*/ 131059 w 490994"/>
              <a:gd name="connsiteY130" fmla="*/ 28012 h 607497"/>
              <a:gd name="connsiteX131" fmla="*/ 140881 w 490994"/>
              <a:gd name="connsiteY131" fmla="*/ 25404 h 607497"/>
              <a:gd name="connsiteX132" fmla="*/ 235768 w 490994"/>
              <a:gd name="connsiteY132" fmla="*/ 0 h 607497"/>
              <a:gd name="connsiteX133" fmla="*/ 255156 w 490994"/>
              <a:gd name="connsiteY133" fmla="*/ 0 h 607497"/>
              <a:gd name="connsiteX134" fmla="*/ 274782 w 490994"/>
              <a:gd name="connsiteY134" fmla="*/ 19595 h 607497"/>
              <a:gd name="connsiteX135" fmla="*/ 274782 w 490994"/>
              <a:gd name="connsiteY135" fmla="*/ 40927 h 607497"/>
              <a:gd name="connsiteX136" fmla="*/ 256581 w 490994"/>
              <a:gd name="connsiteY136" fmla="*/ 59416 h 607497"/>
              <a:gd name="connsiteX137" fmla="*/ 254127 w 490994"/>
              <a:gd name="connsiteY137" fmla="*/ 59258 h 607497"/>
              <a:gd name="connsiteX138" fmla="*/ 245502 w 490994"/>
              <a:gd name="connsiteY138" fmla="*/ 58547 h 607497"/>
              <a:gd name="connsiteX139" fmla="*/ 236876 w 490994"/>
              <a:gd name="connsiteY139" fmla="*/ 59258 h 607497"/>
              <a:gd name="connsiteX140" fmla="*/ 234422 w 490994"/>
              <a:gd name="connsiteY140" fmla="*/ 59416 h 607497"/>
              <a:gd name="connsiteX141" fmla="*/ 216142 w 490994"/>
              <a:gd name="connsiteY141" fmla="*/ 40927 h 607497"/>
              <a:gd name="connsiteX142" fmla="*/ 216142 w 490994"/>
              <a:gd name="connsiteY142" fmla="*/ 19595 h 607497"/>
              <a:gd name="connsiteX143" fmla="*/ 235768 w 490994"/>
              <a:gd name="connsiteY143" fmla="*/ 0 h 607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490994" h="607497">
                <a:moveTo>
                  <a:pt x="203312" y="568333"/>
                </a:moveTo>
                <a:lnTo>
                  <a:pt x="287691" y="568333"/>
                </a:lnTo>
                <a:cubicBezTo>
                  <a:pt x="298456" y="568333"/>
                  <a:pt x="307242" y="577115"/>
                  <a:pt x="307242" y="587955"/>
                </a:cubicBezTo>
                <a:cubicBezTo>
                  <a:pt x="307242" y="598794"/>
                  <a:pt x="298456" y="607497"/>
                  <a:pt x="287691" y="607497"/>
                </a:cubicBezTo>
                <a:lnTo>
                  <a:pt x="203312" y="607497"/>
                </a:lnTo>
                <a:cubicBezTo>
                  <a:pt x="192468" y="607497"/>
                  <a:pt x="183682" y="598794"/>
                  <a:pt x="183682" y="587955"/>
                </a:cubicBezTo>
                <a:cubicBezTo>
                  <a:pt x="183682" y="577115"/>
                  <a:pt x="192468" y="568333"/>
                  <a:pt x="203312" y="568333"/>
                </a:cubicBezTo>
                <a:close/>
                <a:moveTo>
                  <a:pt x="186520" y="510187"/>
                </a:moveTo>
                <a:lnTo>
                  <a:pt x="304395" y="510187"/>
                </a:lnTo>
                <a:cubicBezTo>
                  <a:pt x="315320" y="510187"/>
                  <a:pt x="324107" y="518967"/>
                  <a:pt x="324107" y="529804"/>
                </a:cubicBezTo>
                <a:cubicBezTo>
                  <a:pt x="324107" y="540641"/>
                  <a:pt x="315320" y="549421"/>
                  <a:pt x="304395" y="549421"/>
                </a:cubicBezTo>
                <a:lnTo>
                  <a:pt x="186520" y="549421"/>
                </a:lnTo>
                <a:cubicBezTo>
                  <a:pt x="175674" y="549421"/>
                  <a:pt x="166887" y="540641"/>
                  <a:pt x="166887" y="529804"/>
                </a:cubicBezTo>
                <a:cubicBezTo>
                  <a:pt x="166887" y="518967"/>
                  <a:pt x="175674" y="510187"/>
                  <a:pt x="186520" y="510187"/>
                </a:cubicBezTo>
                <a:close/>
                <a:moveTo>
                  <a:pt x="62837" y="319449"/>
                </a:moveTo>
                <a:cubicBezTo>
                  <a:pt x="70116" y="319449"/>
                  <a:pt x="76684" y="323954"/>
                  <a:pt x="79611" y="330831"/>
                </a:cubicBezTo>
                <a:cubicBezTo>
                  <a:pt x="82064" y="336601"/>
                  <a:pt x="84676" y="342529"/>
                  <a:pt x="87445" y="348457"/>
                </a:cubicBezTo>
                <a:cubicBezTo>
                  <a:pt x="91876" y="358021"/>
                  <a:pt x="88236" y="369640"/>
                  <a:pt x="79137" y="374856"/>
                </a:cubicBezTo>
                <a:lnTo>
                  <a:pt x="64498" y="383314"/>
                </a:lnTo>
                <a:cubicBezTo>
                  <a:pt x="61571" y="384974"/>
                  <a:pt x="58168" y="385922"/>
                  <a:pt x="54687" y="385922"/>
                </a:cubicBezTo>
                <a:cubicBezTo>
                  <a:pt x="47724" y="385922"/>
                  <a:pt x="41156" y="382128"/>
                  <a:pt x="37675" y="376121"/>
                </a:cubicBezTo>
                <a:lnTo>
                  <a:pt x="28021" y="359285"/>
                </a:lnTo>
                <a:cubicBezTo>
                  <a:pt x="25410" y="354780"/>
                  <a:pt x="24698" y="349484"/>
                  <a:pt x="26043" y="344426"/>
                </a:cubicBezTo>
                <a:cubicBezTo>
                  <a:pt x="27388" y="339367"/>
                  <a:pt x="30632" y="335099"/>
                  <a:pt x="35222" y="332491"/>
                </a:cubicBezTo>
                <a:lnTo>
                  <a:pt x="53500" y="321978"/>
                </a:lnTo>
                <a:cubicBezTo>
                  <a:pt x="56348" y="320319"/>
                  <a:pt x="59593" y="319449"/>
                  <a:pt x="62837" y="319449"/>
                </a:cubicBezTo>
                <a:close/>
                <a:moveTo>
                  <a:pt x="427899" y="319379"/>
                </a:moveTo>
                <a:cubicBezTo>
                  <a:pt x="431145" y="319379"/>
                  <a:pt x="434391" y="320248"/>
                  <a:pt x="437320" y="321908"/>
                </a:cubicBezTo>
                <a:lnTo>
                  <a:pt x="455767" y="332498"/>
                </a:lnTo>
                <a:cubicBezTo>
                  <a:pt x="460279" y="335106"/>
                  <a:pt x="463525" y="339374"/>
                  <a:pt x="464871" y="344431"/>
                </a:cubicBezTo>
                <a:cubicBezTo>
                  <a:pt x="466296" y="349489"/>
                  <a:pt x="465583" y="354784"/>
                  <a:pt x="462971" y="359289"/>
                </a:cubicBezTo>
                <a:lnTo>
                  <a:pt x="453233" y="376122"/>
                </a:lnTo>
                <a:cubicBezTo>
                  <a:pt x="449750" y="382129"/>
                  <a:pt x="443258" y="385922"/>
                  <a:pt x="436212" y="385922"/>
                </a:cubicBezTo>
                <a:cubicBezTo>
                  <a:pt x="432808" y="385922"/>
                  <a:pt x="429403" y="384974"/>
                  <a:pt x="426395" y="383235"/>
                </a:cubicBezTo>
                <a:lnTo>
                  <a:pt x="411511" y="374700"/>
                </a:lnTo>
                <a:cubicBezTo>
                  <a:pt x="402407" y="369405"/>
                  <a:pt x="398765" y="357787"/>
                  <a:pt x="403198" y="348225"/>
                </a:cubicBezTo>
                <a:cubicBezTo>
                  <a:pt x="405969" y="342456"/>
                  <a:pt x="408582" y="336529"/>
                  <a:pt x="411115" y="330759"/>
                </a:cubicBezTo>
                <a:cubicBezTo>
                  <a:pt x="414045" y="323805"/>
                  <a:pt x="420616" y="319379"/>
                  <a:pt x="427899" y="319379"/>
                </a:cubicBezTo>
                <a:close/>
                <a:moveTo>
                  <a:pt x="19624" y="215859"/>
                </a:moveTo>
                <a:lnTo>
                  <a:pt x="40990" y="215859"/>
                </a:lnTo>
                <a:cubicBezTo>
                  <a:pt x="46371" y="215859"/>
                  <a:pt x="51435" y="218072"/>
                  <a:pt x="54917" y="222024"/>
                </a:cubicBezTo>
                <a:cubicBezTo>
                  <a:pt x="58398" y="225897"/>
                  <a:pt x="59981" y="231193"/>
                  <a:pt x="59269" y="236489"/>
                </a:cubicBezTo>
                <a:cubicBezTo>
                  <a:pt x="58952" y="239097"/>
                  <a:pt x="58636" y="242101"/>
                  <a:pt x="58636" y="245104"/>
                </a:cubicBezTo>
                <a:cubicBezTo>
                  <a:pt x="58636" y="248187"/>
                  <a:pt x="58952" y="251348"/>
                  <a:pt x="59269" y="253719"/>
                </a:cubicBezTo>
                <a:cubicBezTo>
                  <a:pt x="59981" y="259094"/>
                  <a:pt x="58398" y="264390"/>
                  <a:pt x="54996" y="268263"/>
                </a:cubicBezTo>
                <a:cubicBezTo>
                  <a:pt x="51514" y="272136"/>
                  <a:pt x="46450" y="274428"/>
                  <a:pt x="41069" y="274428"/>
                </a:cubicBezTo>
                <a:lnTo>
                  <a:pt x="19624" y="274428"/>
                </a:lnTo>
                <a:cubicBezTo>
                  <a:pt x="8783" y="274428"/>
                  <a:pt x="0" y="265576"/>
                  <a:pt x="0" y="254826"/>
                </a:cubicBezTo>
                <a:lnTo>
                  <a:pt x="0" y="235461"/>
                </a:lnTo>
                <a:cubicBezTo>
                  <a:pt x="0" y="224633"/>
                  <a:pt x="8783" y="215859"/>
                  <a:pt x="19624" y="215859"/>
                </a:cubicBezTo>
                <a:close/>
                <a:moveTo>
                  <a:pt x="450011" y="215789"/>
                </a:moveTo>
                <a:lnTo>
                  <a:pt x="471373" y="215789"/>
                </a:lnTo>
                <a:cubicBezTo>
                  <a:pt x="482133" y="215789"/>
                  <a:pt x="490994" y="224640"/>
                  <a:pt x="490994" y="235467"/>
                </a:cubicBezTo>
                <a:lnTo>
                  <a:pt x="490994" y="254830"/>
                </a:lnTo>
                <a:cubicBezTo>
                  <a:pt x="490994" y="265578"/>
                  <a:pt x="482133" y="274429"/>
                  <a:pt x="471373" y="274429"/>
                </a:cubicBezTo>
                <a:lnTo>
                  <a:pt x="449931" y="274429"/>
                </a:lnTo>
                <a:cubicBezTo>
                  <a:pt x="444472" y="274429"/>
                  <a:pt x="439409" y="272137"/>
                  <a:pt x="436007" y="268265"/>
                </a:cubicBezTo>
                <a:cubicBezTo>
                  <a:pt x="432525" y="264313"/>
                  <a:pt x="430943" y="259018"/>
                  <a:pt x="431655" y="253723"/>
                </a:cubicBezTo>
                <a:cubicBezTo>
                  <a:pt x="431972" y="251352"/>
                  <a:pt x="432367" y="248191"/>
                  <a:pt x="432367" y="245109"/>
                </a:cubicBezTo>
                <a:cubicBezTo>
                  <a:pt x="432367" y="242106"/>
                  <a:pt x="431972" y="239024"/>
                  <a:pt x="431655" y="236495"/>
                </a:cubicBezTo>
                <a:cubicBezTo>
                  <a:pt x="431022" y="231200"/>
                  <a:pt x="432604" y="225905"/>
                  <a:pt x="436007" y="221953"/>
                </a:cubicBezTo>
                <a:cubicBezTo>
                  <a:pt x="439488" y="218081"/>
                  <a:pt x="444551" y="215789"/>
                  <a:pt x="450011" y="215789"/>
                </a:cubicBezTo>
                <a:close/>
                <a:moveTo>
                  <a:pt x="245501" y="133735"/>
                </a:moveTo>
                <a:cubicBezTo>
                  <a:pt x="185810" y="133735"/>
                  <a:pt x="137281" y="182198"/>
                  <a:pt x="137281" y="241809"/>
                </a:cubicBezTo>
                <a:cubicBezTo>
                  <a:pt x="137281" y="269717"/>
                  <a:pt x="153905" y="303159"/>
                  <a:pt x="171639" y="338656"/>
                </a:cubicBezTo>
                <a:cubicBezTo>
                  <a:pt x="185572" y="366564"/>
                  <a:pt x="199901" y="395342"/>
                  <a:pt x="208372" y="425858"/>
                </a:cubicBezTo>
                <a:cubicBezTo>
                  <a:pt x="208768" y="427123"/>
                  <a:pt x="210430" y="428388"/>
                  <a:pt x="211459" y="428388"/>
                </a:cubicBezTo>
                <a:lnTo>
                  <a:pt x="279305" y="428388"/>
                </a:lnTo>
                <a:cubicBezTo>
                  <a:pt x="280255" y="428388"/>
                  <a:pt x="281997" y="427123"/>
                  <a:pt x="282313" y="425858"/>
                </a:cubicBezTo>
                <a:cubicBezTo>
                  <a:pt x="290863" y="394314"/>
                  <a:pt x="305588" y="364983"/>
                  <a:pt x="319838" y="336759"/>
                </a:cubicBezTo>
                <a:lnTo>
                  <a:pt x="319918" y="336601"/>
                </a:lnTo>
                <a:cubicBezTo>
                  <a:pt x="337255" y="301973"/>
                  <a:pt x="353722" y="269321"/>
                  <a:pt x="353722" y="241809"/>
                </a:cubicBezTo>
                <a:cubicBezTo>
                  <a:pt x="353722" y="182198"/>
                  <a:pt x="305113" y="133735"/>
                  <a:pt x="245501" y="133735"/>
                </a:cubicBezTo>
                <a:close/>
                <a:moveTo>
                  <a:pt x="436205" y="104366"/>
                </a:moveTo>
                <a:cubicBezTo>
                  <a:pt x="443250" y="104366"/>
                  <a:pt x="449741" y="108160"/>
                  <a:pt x="453224" y="114168"/>
                </a:cubicBezTo>
                <a:lnTo>
                  <a:pt x="462960" y="131006"/>
                </a:lnTo>
                <a:cubicBezTo>
                  <a:pt x="468343" y="140334"/>
                  <a:pt x="465098" y="152428"/>
                  <a:pt x="455757" y="157804"/>
                </a:cubicBezTo>
                <a:lnTo>
                  <a:pt x="437788" y="168159"/>
                </a:lnTo>
                <a:cubicBezTo>
                  <a:pt x="434859" y="169819"/>
                  <a:pt x="431535" y="170768"/>
                  <a:pt x="428289" y="170768"/>
                </a:cubicBezTo>
                <a:cubicBezTo>
                  <a:pt x="421165" y="170768"/>
                  <a:pt x="414674" y="166737"/>
                  <a:pt x="411349" y="160254"/>
                </a:cubicBezTo>
                <a:cubicBezTo>
                  <a:pt x="408579" y="154879"/>
                  <a:pt x="405413" y="149504"/>
                  <a:pt x="402009" y="144365"/>
                </a:cubicBezTo>
                <a:cubicBezTo>
                  <a:pt x="399080" y="139780"/>
                  <a:pt x="398130" y="134484"/>
                  <a:pt x="399317" y="129346"/>
                </a:cubicBezTo>
                <a:cubicBezTo>
                  <a:pt x="400505" y="124366"/>
                  <a:pt x="403671" y="120097"/>
                  <a:pt x="408262" y="117488"/>
                </a:cubicBezTo>
                <a:lnTo>
                  <a:pt x="426389" y="107054"/>
                </a:lnTo>
                <a:cubicBezTo>
                  <a:pt x="429397" y="105315"/>
                  <a:pt x="432801" y="104366"/>
                  <a:pt x="436205" y="104366"/>
                </a:cubicBezTo>
                <a:close/>
                <a:moveTo>
                  <a:pt x="54676" y="104366"/>
                </a:moveTo>
                <a:cubicBezTo>
                  <a:pt x="58162" y="104366"/>
                  <a:pt x="61569" y="105315"/>
                  <a:pt x="64501" y="107054"/>
                </a:cubicBezTo>
                <a:lnTo>
                  <a:pt x="82644" y="117488"/>
                </a:lnTo>
                <a:cubicBezTo>
                  <a:pt x="87239" y="120097"/>
                  <a:pt x="90408" y="124366"/>
                  <a:pt x="91596" y="129346"/>
                </a:cubicBezTo>
                <a:cubicBezTo>
                  <a:pt x="92864" y="134484"/>
                  <a:pt x="91913" y="139780"/>
                  <a:pt x="88903" y="144365"/>
                </a:cubicBezTo>
                <a:cubicBezTo>
                  <a:pt x="85575" y="149504"/>
                  <a:pt x="82406" y="154879"/>
                  <a:pt x="79633" y="160254"/>
                </a:cubicBezTo>
                <a:cubicBezTo>
                  <a:pt x="76305" y="166737"/>
                  <a:pt x="69809" y="170768"/>
                  <a:pt x="62678" y="170768"/>
                </a:cubicBezTo>
                <a:cubicBezTo>
                  <a:pt x="59430" y="170768"/>
                  <a:pt x="56102" y="169819"/>
                  <a:pt x="53171" y="168159"/>
                </a:cubicBezTo>
                <a:lnTo>
                  <a:pt x="35186" y="157804"/>
                </a:lnTo>
                <a:cubicBezTo>
                  <a:pt x="25758" y="152428"/>
                  <a:pt x="22510" y="140334"/>
                  <a:pt x="27977" y="131006"/>
                </a:cubicBezTo>
                <a:lnTo>
                  <a:pt x="37642" y="114168"/>
                </a:lnTo>
                <a:cubicBezTo>
                  <a:pt x="41128" y="108160"/>
                  <a:pt x="47704" y="104366"/>
                  <a:pt x="54676" y="104366"/>
                </a:cubicBezTo>
                <a:close/>
                <a:moveTo>
                  <a:pt x="245501" y="75152"/>
                </a:moveTo>
                <a:cubicBezTo>
                  <a:pt x="337493" y="75152"/>
                  <a:pt x="412384" y="149942"/>
                  <a:pt x="412384" y="241809"/>
                </a:cubicBezTo>
                <a:cubicBezTo>
                  <a:pt x="412384" y="283236"/>
                  <a:pt x="391959" y="323793"/>
                  <a:pt x="372247" y="363006"/>
                </a:cubicBezTo>
                <a:cubicBezTo>
                  <a:pt x="354909" y="397634"/>
                  <a:pt x="336859" y="433448"/>
                  <a:pt x="334168" y="468155"/>
                </a:cubicBezTo>
                <a:cubicBezTo>
                  <a:pt x="333297" y="478749"/>
                  <a:pt x="324509" y="486971"/>
                  <a:pt x="314138" y="486971"/>
                </a:cubicBezTo>
                <a:lnTo>
                  <a:pt x="176864" y="486971"/>
                </a:lnTo>
                <a:cubicBezTo>
                  <a:pt x="166493" y="486971"/>
                  <a:pt x="157705" y="478749"/>
                  <a:pt x="156755" y="468155"/>
                </a:cubicBezTo>
                <a:cubicBezTo>
                  <a:pt x="153985" y="434792"/>
                  <a:pt x="137043" y="400797"/>
                  <a:pt x="119151" y="364825"/>
                </a:cubicBezTo>
                <a:cubicBezTo>
                  <a:pt x="99201" y="324821"/>
                  <a:pt x="78539" y="283473"/>
                  <a:pt x="78618" y="241809"/>
                </a:cubicBezTo>
                <a:cubicBezTo>
                  <a:pt x="78618" y="149942"/>
                  <a:pt x="153430" y="75152"/>
                  <a:pt x="245501" y="75152"/>
                </a:cubicBezTo>
                <a:close/>
                <a:moveTo>
                  <a:pt x="350001" y="25404"/>
                </a:moveTo>
                <a:cubicBezTo>
                  <a:pt x="353482" y="25404"/>
                  <a:pt x="356885" y="26273"/>
                  <a:pt x="359812" y="28012"/>
                </a:cubicBezTo>
                <a:lnTo>
                  <a:pt x="376587" y="37731"/>
                </a:lnTo>
                <a:cubicBezTo>
                  <a:pt x="386003" y="43104"/>
                  <a:pt x="389168" y="55116"/>
                  <a:pt x="383787" y="64519"/>
                </a:cubicBezTo>
                <a:lnTo>
                  <a:pt x="373343" y="82536"/>
                </a:lnTo>
                <a:cubicBezTo>
                  <a:pt x="369940" y="88462"/>
                  <a:pt x="363848" y="92018"/>
                  <a:pt x="357043" y="92018"/>
                </a:cubicBezTo>
                <a:cubicBezTo>
                  <a:pt x="353324" y="92018"/>
                  <a:pt x="349684" y="90912"/>
                  <a:pt x="346440" y="88857"/>
                </a:cubicBezTo>
                <a:cubicBezTo>
                  <a:pt x="341297" y="85459"/>
                  <a:pt x="335916" y="82378"/>
                  <a:pt x="330536" y="79533"/>
                </a:cubicBezTo>
                <a:cubicBezTo>
                  <a:pt x="325788" y="77083"/>
                  <a:pt x="322307" y="72974"/>
                  <a:pt x="320803" y="67917"/>
                </a:cubicBezTo>
                <a:cubicBezTo>
                  <a:pt x="319379" y="62939"/>
                  <a:pt x="320012" y="57723"/>
                  <a:pt x="322623" y="53219"/>
                </a:cubicBezTo>
                <a:lnTo>
                  <a:pt x="332989" y="35202"/>
                </a:lnTo>
                <a:cubicBezTo>
                  <a:pt x="336549" y="29197"/>
                  <a:pt x="343038" y="25404"/>
                  <a:pt x="350001" y="25404"/>
                </a:cubicBezTo>
                <a:close/>
                <a:moveTo>
                  <a:pt x="140881" y="25404"/>
                </a:moveTo>
                <a:cubicBezTo>
                  <a:pt x="147931" y="25404"/>
                  <a:pt x="154426" y="29197"/>
                  <a:pt x="157911" y="35202"/>
                </a:cubicBezTo>
                <a:lnTo>
                  <a:pt x="168367" y="53219"/>
                </a:lnTo>
                <a:cubicBezTo>
                  <a:pt x="170981" y="57723"/>
                  <a:pt x="171615" y="62939"/>
                  <a:pt x="170189" y="67917"/>
                </a:cubicBezTo>
                <a:cubicBezTo>
                  <a:pt x="168684" y="72974"/>
                  <a:pt x="165199" y="77083"/>
                  <a:pt x="160367" y="79533"/>
                </a:cubicBezTo>
                <a:cubicBezTo>
                  <a:pt x="154981" y="82378"/>
                  <a:pt x="149673" y="85459"/>
                  <a:pt x="144446" y="88857"/>
                </a:cubicBezTo>
                <a:cubicBezTo>
                  <a:pt x="141198" y="90912"/>
                  <a:pt x="137554" y="92018"/>
                  <a:pt x="133831" y="92018"/>
                </a:cubicBezTo>
                <a:cubicBezTo>
                  <a:pt x="127019" y="92018"/>
                  <a:pt x="120999" y="88541"/>
                  <a:pt x="117514" y="82615"/>
                </a:cubicBezTo>
                <a:lnTo>
                  <a:pt x="107058" y="64519"/>
                </a:lnTo>
                <a:cubicBezTo>
                  <a:pt x="104444" y="59936"/>
                  <a:pt x="103731" y="54641"/>
                  <a:pt x="105078" y="49584"/>
                </a:cubicBezTo>
                <a:cubicBezTo>
                  <a:pt x="106424" y="44527"/>
                  <a:pt x="109672" y="40339"/>
                  <a:pt x="114266" y="37731"/>
                </a:cubicBezTo>
                <a:lnTo>
                  <a:pt x="131059" y="28012"/>
                </a:lnTo>
                <a:cubicBezTo>
                  <a:pt x="134069" y="26273"/>
                  <a:pt x="137475" y="25404"/>
                  <a:pt x="140881" y="25404"/>
                </a:cubicBezTo>
                <a:close/>
                <a:moveTo>
                  <a:pt x="235768" y="0"/>
                </a:moveTo>
                <a:lnTo>
                  <a:pt x="255156" y="0"/>
                </a:lnTo>
                <a:cubicBezTo>
                  <a:pt x="265998" y="0"/>
                  <a:pt x="274782" y="8770"/>
                  <a:pt x="274782" y="19595"/>
                </a:cubicBezTo>
                <a:lnTo>
                  <a:pt x="274782" y="40927"/>
                </a:lnTo>
                <a:cubicBezTo>
                  <a:pt x="274782" y="51278"/>
                  <a:pt x="266789" y="59416"/>
                  <a:pt x="256581" y="59416"/>
                </a:cubicBezTo>
                <a:cubicBezTo>
                  <a:pt x="255710" y="59416"/>
                  <a:pt x="254919" y="59337"/>
                  <a:pt x="254127" y="59258"/>
                </a:cubicBezTo>
                <a:cubicBezTo>
                  <a:pt x="251516" y="58863"/>
                  <a:pt x="248509" y="58547"/>
                  <a:pt x="245502" y="58547"/>
                </a:cubicBezTo>
                <a:cubicBezTo>
                  <a:pt x="242415" y="58547"/>
                  <a:pt x="239408" y="58863"/>
                  <a:pt x="236876" y="59258"/>
                </a:cubicBezTo>
                <a:cubicBezTo>
                  <a:pt x="236005" y="59337"/>
                  <a:pt x="235214" y="59416"/>
                  <a:pt x="234422" y="59416"/>
                </a:cubicBezTo>
                <a:cubicBezTo>
                  <a:pt x="224135" y="59416"/>
                  <a:pt x="216142" y="51278"/>
                  <a:pt x="216142" y="40927"/>
                </a:cubicBezTo>
                <a:lnTo>
                  <a:pt x="216142" y="19595"/>
                </a:lnTo>
                <a:cubicBezTo>
                  <a:pt x="216142" y="8770"/>
                  <a:pt x="224926" y="0"/>
                  <a:pt x="2357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560009" y="1580732"/>
            <a:ext cx="3150786" cy="4191836"/>
          </a:xfrm>
          <a:prstGeom prst="rect">
            <a:avLst/>
          </a:prstGeom>
          <a:noFill/>
          <a:ln w="57150">
            <a:solidFill>
              <a:srgbClr val="7E0C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5306727" y="3048925"/>
            <a:ext cx="1657350" cy="78394"/>
            <a:chOff x="1721420" y="2967038"/>
            <a:chExt cx="1657350" cy="78394"/>
          </a:xfrm>
          <a:solidFill>
            <a:srgbClr val="7E0C6E"/>
          </a:solidFill>
        </p:grpSpPr>
        <p:cxnSp>
          <p:nvCxnSpPr>
            <p:cNvPr id="17" name="直接连接符 16"/>
            <p:cNvCxnSpPr/>
            <p:nvPr/>
          </p:nvCxnSpPr>
          <p:spPr>
            <a:xfrm>
              <a:off x="1721420" y="2971800"/>
              <a:ext cx="1657350" cy="0"/>
            </a:xfrm>
            <a:prstGeom prst="line">
              <a:avLst/>
            </a:prstGeom>
            <a:grpFill/>
            <a:ln>
              <a:solidFill>
                <a:srgbClr val="7E0C6E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等腰三角形 17"/>
            <p:cNvSpPr/>
            <p:nvPr/>
          </p:nvSpPr>
          <p:spPr>
            <a:xfrm flipV="1">
              <a:off x="2504627" y="2967038"/>
              <a:ext cx="90936" cy="783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椭圆 18"/>
          <p:cNvSpPr/>
          <p:nvPr/>
        </p:nvSpPr>
        <p:spPr>
          <a:xfrm>
            <a:off x="5675601" y="1924986"/>
            <a:ext cx="919602" cy="919602"/>
          </a:xfrm>
          <a:prstGeom prst="ellipse">
            <a:avLst/>
          </a:prstGeom>
          <a:solidFill>
            <a:srgbClr val="7E0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Oval 30"/>
          <p:cNvSpPr/>
          <p:nvPr/>
        </p:nvSpPr>
        <p:spPr>
          <a:xfrm>
            <a:off x="5889486" y="2148685"/>
            <a:ext cx="491832" cy="472204"/>
          </a:xfrm>
          <a:custGeom>
            <a:avLst/>
            <a:gdLst>
              <a:gd name="connsiteX0" fmla="*/ 332088 w 578320"/>
              <a:gd name="connsiteY0" fmla="*/ 387618 h 555241"/>
              <a:gd name="connsiteX1" fmla="*/ 346836 w 578320"/>
              <a:gd name="connsiteY1" fmla="*/ 451167 h 555241"/>
              <a:gd name="connsiteX2" fmla="*/ 397530 w 578320"/>
              <a:gd name="connsiteY2" fmla="*/ 502744 h 555241"/>
              <a:gd name="connsiteX3" fmla="*/ 344992 w 578320"/>
              <a:gd name="connsiteY3" fmla="*/ 555241 h 555241"/>
              <a:gd name="connsiteX4" fmla="*/ 293376 w 578320"/>
              <a:gd name="connsiteY4" fmla="*/ 502744 h 555241"/>
              <a:gd name="connsiteX5" fmla="*/ 321028 w 578320"/>
              <a:gd name="connsiteY5" fmla="*/ 456693 h 555241"/>
              <a:gd name="connsiteX6" fmla="*/ 306280 w 578320"/>
              <a:gd name="connsiteY6" fmla="*/ 393144 h 555241"/>
              <a:gd name="connsiteX7" fmla="*/ 332088 w 578320"/>
              <a:gd name="connsiteY7" fmla="*/ 387618 h 555241"/>
              <a:gd name="connsiteX8" fmla="*/ 176153 w 578320"/>
              <a:gd name="connsiteY8" fmla="*/ 300182 h 555241"/>
              <a:gd name="connsiteX9" fmla="*/ 185376 w 578320"/>
              <a:gd name="connsiteY9" fmla="*/ 325037 h 555241"/>
              <a:gd name="connsiteX10" fmla="*/ 104216 w 578320"/>
              <a:gd name="connsiteY10" fmla="*/ 352654 h 555241"/>
              <a:gd name="connsiteX11" fmla="*/ 104216 w 578320"/>
              <a:gd name="connsiteY11" fmla="*/ 355415 h 555241"/>
              <a:gd name="connsiteX12" fmla="*/ 52569 w 578320"/>
              <a:gd name="connsiteY12" fmla="*/ 407887 h 555241"/>
              <a:gd name="connsiteX13" fmla="*/ 0 w 578320"/>
              <a:gd name="connsiteY13" fmla="*/ 355415 h 555241"/>
              <a:gd name="connsiteX14" fmla="*/ 52569 w 578320"/>
              <a:gd name="connsiteY14" fmla="*/ 303864 h 555241"/>
              <a:gd name="connsiteX15" fmla="*/ 95916 w 578320"/>
              <a:gd name="connsiteY15" fmla="*/ 327799 h 555241"/>
              <a:gd name="connsiteX16" fmla="*/ 525741 w 578320"/>
              <a:gd name="connsiteY16" fmla="*/ 245886 h 555241"/>
              <a:gd name="connsiteX17" fmla="*/ 578320 w 578320"/>
              <a:gd name="connsiteY17" fmla="*/ 298349 h 555241"/>
              <a:gd name="connsiteX18" fmla="*/ 525741 w 578320"/>
              <a:gd name="connsiteY18" fmla="*/ 349892 h 555241"/>
              <a:gd name="connsiteX19" fmla="*/ 474085 w 578320"/>
              <a:gd name="connsiteY19" fmla="*/ 306633 h 555241"/>
              <a:gd name="connsiteX20" fmla="*/ 409514 w 578320"/>
              <a:gd name="connsiteY20" fmla="*/ 300190 h 555241"/>
              <a:gd name="connsiteX21" fmla="*/ 412281 w 578320"/>
              <a:gd name="connsiteY21" fmla="*/ 275339 h 555241"/>
              <a:gd name="connsiteX22" fmla="*/ 412281 w 578320"/>
              <a:gd name="connsiteY22" fmla="*/ 273498 h 555241"/>
              <a:gd name="connsiteX23" fmla="*/ 476852 w 578320"/>
              <a:gd name="connsiteY23" fmla="*/ 279941 h 555241"/>
              <a:gd name="connsiteX24" fmla="*/ 525741 w 578320"/>
              <a:gd name="connsiteY24" fmla="*/ 245886 h 555241"/>
              <a:gd name="connsiteX25" fmla="*/ 293302 w 578320"/>
              <a:gd name="connsiteY25" fmla="*/ 185968 h 555241"/>
              <a:gd name="connsiteX26" fmla="*/ 382735 w 578320"/>
              <a:gd name="connsiteY26" fmla="*/ 275328 h 555241"/>
              <a:gd name="connsiteX27" fmla="*/ 293302 w 578320"/>
              <a:gd name="connsiteY27" fmla="*/ 364688 h 555241"/>
              <a:gd name="connsiteX28" fmla="*/ 203869 w 578320"/>
              <a:gd name="connsiteY28" fmla="*/ 275328 h 555241"/>
              <a:gd name="connsiteX29" fmla="*/ 293302 w 578320"/>
              <a:gd name="connsiteY29" fmla="*/ 185968 h 555241"/>
              <a:gd name="connsiteX30" fmla="*/ 135586 w 578320"/>
              <a:gd name="connsiteY30" fmla="*/ 74565 h 555241"/>
              <a:gd name="connsiteX31" fmla="*/ 187252 w 578320"/>
              <a:gd name="connsiteY31" fmla="*/ 126109 h 555241"/>
              <a:gd name="connsiteX32" fmla="*/ 180794 w 578320"/>
              <a:gd name="connsiteY32" fmla="*/ 150961 h 555241"/>
              <a:gd name="connsiteX33" fmla="*/ 215853 w 578320"/>
              <a:gd name="connsiteY33" fmla="*/ 185017 h 555241"/>
              <a:gd name="connsiteX34" fmla="*/ 198324 w 578320"/>
              <a:gd name="connsiteY34" fmla="*/ 203426 h 555241"/>
              <a:gd name="connsiteX35" fmla="*/ 163265 w 578320"/>
              <a:gd name="connsiteY35" fmla="*/ 170290 h 555241"/>
              <a:gd name="connsiteX36" fmla="*/ 135586 w 578320"/>
              <a:gd name="connsiteY36" fmla="*/ 178574 h 555241"/>
              <a:gd name="connsiteX37" fmla="*/ 82998 w 578320"/>
              <a:gd name="connsiteY37" fmla="*/ 126109 h 555241"/>
              <a:gd name="connsiteX38" fmla="*/ 135586 w 578320"/>
              <a:gd name="connsiteY38" fmla="*/ 74565 h 555241"/>
              <a:gd name="connsiteX39" fmla="*/ 426183 w 578320"/>
              <a:gd name="connsiteY39" fmla="*/ 0 h 555241"/>
              <a:gd name="connsiteX40" fmla="*/ 477865 w 578320"/>
              <a:gd name="connsiteY40" fmla="*/ 52491 h 555241"/>
              <a:gd name="connsiteX41" fmla="*/ 426183 w 578320"/>
              <a:gd name="connsiteY41" fmla="*/ 104060 h 555241"/>
              <a:gd name="connsiteX42" fmla="*/ 411416 w 578320"/>
              <a:gd name="connsiteY42" fmla="*/ 102219 h 555241"/>
              <a:gd name="connsiteX43" fmla="*/ 364349 w 578320"/>
              <a:gd name="connsiteY43" fmla="*/ 180494 h 555241"/>
              <a:gd name="connsiteX44" fmla="*/ 342199 w 578320"/>
              <a:gd name="connsiteY44" fmla="*/ 166681 h 555241"/>
              <a:gd name="connsiteX45" fmla="*/ 389267 w 578320"/>
              <a:gd name="connsiteY45" fmla="*/ 88405 h 555241"/>
              <a:gd name="connsiteX46" fmla="*/ 373578 w 578320"/>
              <a:gd name="connsiteY46" fmla="*/ 52491 h 555241"/>
              <a:gd name="connsiteX47" fmla="*/ 426183 w 578320"/>
              <a:gd name="connsiteY47" fmla="*/ 0 h 555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78320" h="555241">
                <a:moveTo>
                  <a:pt x="332088" y="387618"/>
                </a:moveTo>
                <a:lnTo>
                  <a:pt x="346836" y="451167"/>
                </a:lnTo>
                <a:cubicBezTo>
                  <a:pt x="374487" y="452088"/>
                  <a:pt x="397530" y="474193"/>
                  <a:pt x="397530" y="502744"/>
                </a:cubicBezTo>
                <a:cubicBezTo>
                  <a:pt x="397530" y="531295"/>
                  <a:pt x="373565" y="555241"/>
                  <a:pt x="344992" y="555241"/>
                </a:cubicBezTo>
                <a:cubicBezTo>
                  <a:pt x="316419" y="555241"/>
                  <a:pt x="293376" y="531295"/>
                  <a:pt x="293376" y="502744"/>
                </a:cubicBezTo>
                <a:cubicBezTo>
                  <a:pt x="293376" y="482482"/>
                  <a:pt x="304437" y="465903"/>
                  <a:pt x="321028" y="456693"/>
                </a:cubicBezTo>
                <a:lnTo>
                  <a:pt x="306280" y="393144"/>
                </a:lnTo>
                <a:cubicBezTo>
                  <a:pt x="315497" y="392223"/>
                  <a:pt x="323793" y="390381"/>
                  <a:pt x="332088" y="387618"/>
                </a:cubicBezTo>
                <a:close/>
                <a:moveTo>
                  <a:pt x="176153" y="300182"/>
                </a:moveTo>
                <a:cubicBezTo>
                  <a:pt x="177998" y="309388"/>
                  <a:pt x="181687" y="317673"/>
                  <a:pt x="185376" y="325037"/>
                </a:cubicBezTo>
                <a:lnTo>
                  <a:pt x="104216" y="352654"/>
                </a:lnTo>
                <a:cubicBezTo>
                  <a:pt x="104216" y="353574"/>
                  <a:pt x="104216" y="354495"/>
                  <a:pt x="104216" y="355415"/>
                </a:cubicBezTo>
                <a:cubicBezTo>
                  <a:pt x="104216" y="384873"/>
                  <a:pt x="81160" y="407887"/>
                  <a:pt x="52569" y="407887"/>
                </a:cubicBezTo>
                <a:cubicBezTo>
                  <a:pt x="23057" y="407887"/>
                  <a:pt x="0" y="384873"/>
                  <a:pt x="0" y="355415"/>
                </a:cubicBezTo>
                <a:cubicBezTo>
                  <a:pt x="0" y="326878"/>
                  <a:pt x="23057" y="303864"/>
                  <a:pt x="52569" y="303864"/>
                </a:cubicBezTo>
                <a:cubicBezTo>
                  <a:pt x="70092" y="303864"/>
                  <a:pt x="86693" y="313070"/>
                  <a:pt x="95916" y="327799"/>
                </a:cubicBezTo>
                <a:close/>
                <a:moveTo>
                  <a:pt x="525741" y="245886"/>
                </a:moveTo>
                <a:cubicBezTo>
                  <a:pt x="554337" y="245886"/>
                  <a:pt x="578320" y="269817"/>
                  <a:pt x="578320" y="298349"/>
                </a:cubicBezTo>
                <a:cubicBezTo>
                  <a:pt x="578320" y="326882"/>
                  <a:pt x="554337" y="349892"/>
                  <a:pt x="525741" y="349892"/>
                </a:cubicBezTo>
                <a:cubicBezTo>
                  <a:pt x="499913" y="349892"/>
                  <a:pt x="478697" y="331484"/>
                  <a:pt x="474085" y="306633"/>
                </a:cubicBezTo>
                <a:lnTo>
                  <a:pt x="409514" y="300190"/>
                </a:lnTo>
                <a:cubicBezTo>
                  <a:pt x="411359" y="291906"/>
                  <a:pt x="412281" y="283623"/>
                  <a:pt x="412281" y="275339"/>
                </a:cubicBezTo>
                <a:cubicBezTo>
                  <a:pt x="412281" y="274419"/>
                  <a:pt x="412281" y="274419"/>
                  <a:pt x="412281" y="273498"/>
                </a:cubicBezTo>
                <a:lnTo>
                  <a:pt x="476852" y="279941"/>
                </a:lnTo>
                <a:cubicBezTo>
                  <a:pt x="484231" y="260613"/>
                  <a:pt x="503603" y="245886"/>
                  <a:pt x="525741" y="245886"/>
                </a:cubicBezTo>
                <a:close/>
                <a:moveTo>
                  <a:pt x="293302" y="185968"/>
                </a:moveTo>
                <a:cubicBezTo>
                  <a:pt x="342694" y="185968"/>
                  <a:pt x="382735" y="225976"/>
                  <a:pt x="382735" y="275328"/>
                </a:cubicBezTo>
                <a:cubicBezTo>
                  <a:pt x="382735" y="324680"/>
                  <a:pt x="342694" y="364688"/>
                  <a:pt x="293302" y="364688"/>
                </a:cubicBezTo>
                <a:cubicBezTo>
                  <a:pt x="243910" y="364688"/>
                  <a:pt x="203869" y="324680"/>
                  <a:pt x="203869" y="275328"/>
                </a:cubicBezTo>
                <a:cubicBezTo>
                  <a:pt x="203869" y="225976"/>
                  <a:pt x="243910" y="185968"/>
                  <a:pt x="293302" y="185968"/>
                </a:cubicBezTo>
                <a:close/>
                <a:moveTo>
                  <a:pt x="135586" y="74565"/>
                </a:moveTo>
                <a:cubicBezTo>
                  <a:pt x="164187" y="74565"/>
                  <a:pt x="187252" y="97576"/>
                  <a:pt x="187252" y="126109"/>
                </a:cubicBezTo>
                <a:cubicBezTo>
                  <a:pt x="187252" y="135314"/>
                  <a:pt x="185407" y="143598"/>
                  <a:pt x="180794" y="150961"/>
                </a:cubicBezTo>
                <a:lnTo>
                  <a:pt x="215853" y="185017"/>
                </a:lnTo>
                <a:cubicBezTo>
                  <a:pt x="209395" y="190540"/>
                  <a:pt x="202937" y="196983"/>
                  <a:pt x="198324" y="203426"/>
                </a:cubicBezTo>
                <a:lnTo>
                  <a:pt x="163265" y="170290"/>
                </a:lnTo>
                <a:cubicBezTo>
                  <a:pt x="154961" y="175813"/>
                  <a:pt x="145735" y="178574"/>
                  <a:pt x="135586" y="178574"/>
                </a:cubicBezTo>
                <a:cubicBezTo>
                  <a:pt x="106986" y="178574"/>
                  <a:pt x="82998" y="155563"/>
                  <a:pt x="82998" y="126109"/>
                </a:cubicBezTo>
                <a:cubicBezTo>
                  <a:pt x="82998" y="97576"/>
                  <a:pt x="106986" y="74565"/>
                  <a:pt x="135586" y="74565"/>
                </a:cubicBezTo>
                <a:close/>
                <a:moveTo>
                  <a:pt x="426183" y="0"/>
                </a:moveTo>
                <a:cubicBezTo>
                  <a:pt x="454793" y="0"/>
                  <a:pt x="477865" y="23022"/>
                  <a:pt x="477865" y="52491"/>
                </a:cubicBezTo>
                <a:cubicBezTo>
                  <a:pt x="477865" y="81038"/>
                  <a:pt x="454793" y="104060"/>
                  <a:pt x="426183" y="104060"/>
                </a:cubicBezTo>
                <a:cubicBezTo>
                  <a:pt x="420645" y="104060"/>
                  <a:pt x="416031" y="103139"/>
                  <a:pt x="411416" y="102219"/>
                </a:cubicBezTo>
                <a:lnTo>
                  <a:pt x="364349" y="180494"/>
                </a:lnTo>
                <a:cubicBezTo>
                  <a:pt x="357888" y="174969"/>
                  <a:pt x="350505" y="170364"/>
                  <a:pt x="342199" y="166681"/>
                </a:cubicBezTo>
                <a:lnTo>
                  <a:pt x="389267" y="88405"/>
                </a:lnTo>
                <a:cubicBezTo>
                  <a:pt x="379115" y="79196"/>
                  <a:pt x="373578" y="66304"/>
                  <a:pt x="373578" y="52491"/>
                </a:cubicBezTo>
                <a:cubicBezTo>
                  <a:pt x="373578" y="23022"/>
                  <a:pt x="396650" y="0"/>
                  <a:pt x="42618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309568" y="3171532"/>
            <a:ext cx="2571990" cy="2053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南开大学（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Nankai University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），简称“南开”，由中华人民共和国教育部直属，中央直管副部级建制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.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894875" y="3190157"/>
            <a:ext cx="2571990" cy="2053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南开大学（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Nankai University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），简称“南开”，由中华人民共和国教育部直属，中央直管副部级建制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.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434714" y="3254477"/>
            <a:ext cx="2571990" cy="2053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南开大学（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Nankai University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），简称“南开”，由中华人民共和国教育部直属，中央直管副部级建制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.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标题 2"/>
          <p:cNvSpPr>
            <a:spLocks noGrp="1"/>
          </p:cNvSpPr>
          <p:nvPr>
            <p:ph type="title"/>
          </p:nvPr>
        </p:nvSpPr>
        <p:spPr>
          <a:xfrm>
            <a:off x="838200" y="296862"/>
            <a:ext cx="5257798" cy="866775"/>
          </a:xfrm>
        </p:spPr>
        <p:txBody>
          <a:bodyPr/>
          <a:lstStyle/>
          <a:p>
            <a:r>
              <a:rPr lang="zh-CN" altLang="en-US" dirty="0"/>
              <a:t>三段内容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5091088" y="2237742"/>
            <a:ext cx="2048326" cy="2119826"/>
            <a:chOff x="5071837" y="2584251"/>
            <a:chExt cx="2048326" cy="2119826"/>
          </a:xfrm>
        </p:grpSpPr>
        <p:cxnSp>
          <p:nvCxnSpPr>
            <p:cNvPr id="18" name="直接连接符 17"/>
            <p:cNvCxnSpPr>
              <a:stCxn id="52" idx="3"/>
              <a:endCxn id="54" idx="7"/>
            </p:cNvCxnSpPr>
            <p:nvPr/>
          </p:nvCxnSpPr>
          <p:spPr>
            <a:xfrm>
              <a:off x="5071837" y="2609607"/>
              <a:ext cx="2048326" cy="2069115"/>
            </a:xfrm>
            <a:prstGeom prst="line">
              <a:avLst/>
            </a:prstGeom>
            <a:ln w="57150">
              <a:solidFill>
                <a:srgbClr val="7E0C6E">
                  <a:alpha val="4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>
              <a:stCxn id="55" idx="1"/>
              <a:endCxn id="53" idx="5"/>
            </p:cNvCxnSpPr>
            <p:nvPr/>
          </p:nvCxnSpPr>
          <p:spPr>
            <a:xfrm flipV="1">
              <a:off x="5097193" y="2584251"/>
              <a:ext cx="1997613" cy="2119826"/>
            </a:xfrm>
            <a:prstGeom prst="line">
              <a:avLst/>
            </a:prstGeom>
            <a:ln w="57150">
              <a:solidFill>
                <a:srgbClr val="7E0C6E">
                  <a:alpha val="4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96862"/>
            <a:ext cx="5257798" cy="866775"/>
          </a:xfrm>
        </p:spPr>
        <p:txBody>
          <a:bodyPr/>
          <a:lstStyle/>
          <a:p>
            <a:r>
              <a:rPr lang="zh-CN" altLang="en-US" dirty="0"/>
              <a:t>多段内容</a:t>
            </a:r>
            <a:endParaRPr lang="zh-CN" altLang="en-US" dirty="0"/>
          </a:p>
        </p:txBody>
      </p:sp>
      <p:sp>
        <p:nvSpPr>
          <p:cNvPr id="52" name="椭圆 51"/>
          <p:cNvSpPr/>
          <p:nvPr/>
        </p:nvSpPr>
        <p:spPr>
          <a:xfrm flipH="1">
            <a:off x="4387201" y="1559209"/>
            <a:ext cx="824655" cy="824657"/>
          </a:xfrm>
          <a:prstGeom prst="ellipse">
            <a:avLst/>
          </a:prstGeom>
          <a:gradFill>
            <a:gsLst>
              <a:gs pos="95000">
                <a:srgbClr val="7E0C6E">
                  <a:alpha val="54000"/>
                </a:srgbClr>
              </a:gs>
              <a:gs pos="0">
                <a:srgbClr val="7E0C6E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flipH="1">
            <a:off x="6993289" y="1533853"/>
            <a:ext cx="824655" cy="824657"/>
          </a:xfrm>
          <a:prstGeom prst="ellipse">
            <a:avLst/>
          </a:prstGeom>
          <a:gradFill>
            <a:gsLst>
              <a:gs pos="95000">
                <a:srgbClr val="7E0C6E">
                  <a:alpha val="54000"/>
                </a:srgbClr>
              </a:gs>
              <a:gs pos="0">
                <a:srgbClr val="7E0C6E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flipH="1">
            <a:off x="7018646" y="4211445"/>
            <a:ext cx="824655" cy="824657"/>
          </a:xfrm>
          <a:prstGeom prst="ellipse">
            <a:avLst/>
          </a:prstGeom>
          <a:gradFill>
            <a:gsLst>
              <a:gs pos="95000">
                <a:srgbClr val="7E0C6E">
                  <a:alpha val="54000"/>
                </a:srgbClr>
              </a:gs>
              <a:gs pos="0">
                <a:srgbClr val="7E0C6E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 flipH="1">
            <a:off x="4412557" y="4236800"/>
            <a:ext cx="824655" cy="824657"/>
          </a:xfrm>
          <a:prstGeom prst="ellipse">
            <a:avLst/>
          </a:prstGeom>
          <a:gradFill>
            <a:gsLst>
              <a:gs pos="95000">
                <a:srgbClr val="7E0C6E">
                  <a:alpha val="54000"/>
                </a:srgbClr>
              </a:gs>
              <a:gs pos="0">
                <a:srgbClr val="7E0C6E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6" name="Oval 51"/>
          <p:cNvSpPr/>
          <p:nvPr/>
        </p:nvSpPr>
        <p:spPr>
          <a:xfrm>
            <a:off x="4547948" y="1804556"/>
            <a:ext cx="503161" cy="333963"/>
          </a:xfrm>
          <a:custGeom>
            <a:avLst/>
            <a:gdLst>
              <a:gd name="T0" fmla="*/ 278945 h 440259"/>
              <a:gd name="T1" fmla="*/ 278945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278945 h 440259"/>
              <a:gd name="T29" fmla="*/ 278945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278945 h 440259"/>
              <a:gd name="T41" fmla="*/ 278945 h 440259"/>
              <a:gd name="T42" fmla="*/ 278945 h 440259"/>
              <a:gd name="T43" fmla="*/ 278945 h 440259"/>
              <a:gd name="T44" fmla="*/ 278945 h 440259"/>
              <a:gd name="T45" fmla="*/ 278945 h 440259"/>
              <a:gd name="T46" fmla="*/ 88862 h 440259"/>
              <a:gd name="T47" fmla="*/ 88862 h 440259"/>
              <a:gd name="T48" fmla="*/ 278945 h 440259"/>
              <a:gd name="T49" fmla="*/ 278945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278945 h 440259"/>
              <a:gd name="T55" fmla="*/ 278945 h 440259"/>
              <a:gd name="T56" fmla="*/ 278945 h 440259"/>
              <a:gd name="T57" fmla="*/ 278945 h 440259"/>
              <a:gd name="T58" fmla="*/ 88862 h 440259"/>
              <a:gd name="T59" fmla="*/ 88862 h 440259"/>
              <a:gd name="T60" fmla="*/ 278945 h 440259"/>
              <a:gd name="T61" fmla="*/ 278945 h 440259"/>
              <a:gd name="T62" fmla="*/ 278945 h 440259"/>
              <a:gd name="T63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02" h="533">
                <a:moveTo>
                  <a:pt x="802" y="11"/>
                </a:moveTo>
                <a:cubicBezTo>
                  <a:pt x="802" y="11"/>
                  <a:pt x="802" y="11"/>
                  <a:pt x="802" y="11"/>
                </a:cubicBezTo>
                <a:cubicBezTo>
                  <a:pt x="801" y="9"/>
                  <a:pt x="801" y="8"/>
                  <a:pt x="800" y="6"/>
                </a:cubicBezTo>
                <a:cubicBezTo>
                  <a:pt x="800" y="6"/>
                  <a:pt x="800" y="6"/>
                  <a:pt x="800" y="6"/>
                </a:cubicBezTo>
                <a:cubicBezTo>
                  <a:pt x="800" y="6"/>
                  <a:pt x="800" y="6"/>
                  <a:pt x="800" y="6"/>
                </a:cubicBezTo>
                <a:cubicBezTo>
                  <a:pt x="799" y="5"/>
                  <a:pt x="798" y="4"/>
                  <a:pt x="797" y="3"/>
                </a:cubicBezTo>
                <a:cubicBezTo>
                  <a:pt x="796" y="3"/>
                  <a:pt x="796" y="2"/>
                  <a:pt x="796" y="2"/>
                </a:cubicBezTo>
                <a:cubicBezTo>
                  <a:pt x="795" y="2"/>
                  <a:pt x="794" y="1"/>
                  <a:pt x="793" y="1"/>
                </a:cubicBezTo>
                <a:cubicBezTo>
                  <a:pt x="792" y="0"/>
                  <a:pt x="791" y="0"/>
                  <a:pt x="791" y="0"/>
                </a:cubicBezTo>
                <a:cubicBezTo>
                  <a:pt x="790" y="0"/>
                  <a:pt x="789" y="0"/>
                  <a:pt x="789" y="0"/>
                </a:cubicBezTo>
                <a:lnTo>
                  <a:pt x="789" y="0"/>
                </a:lnTo>
                <a:cubicBezTo>
                  <a:pt x="788" y="0"/>
                  <a:pt x="788" y="0"/>
                  <a:pt x="787" y="0"/>
                </a:cubicBezTo>
                <a:cubicBezTo>
                  <a:pt x="787" y="0"/>
                  <a:pt x="787" y="0"/>
                  <a:pt x="787" y="0"/>
                </a:cubicBezTo>
                <a:cubicBezTo>
                  <a:pt x="787" y="0"/>
                  <a:pt x="787" y="0"/>
                  <a:pt x="787" y="0"/>
                </a:cubicBezTo>
                <a:cubicBezTo>
                  <a:pt x="786" y="0"/>
                  <a:pt x="786" y="0"/>
                  <a:pt x="786" y="0"/>
                </a:cubicBezTo>
                <a:lnTo>
                  <a:pt x="12" y="160"/>
                </a:lnTo>
                <a:cubicBezTo>
                  <a:pt x="6" y="161"/>
                  <a:pt x="2" y="166"/>
                  <a:pt x="1" y="171"/>
                </a:cubicBezTo>
                <a:cubicBezTo>
                  <a:pt x="0" y="177"/>
                  <a:pt x="3" y="182"/>
                  <a:pt x="8" y="185"/>
                </a:cubicBezTo>
                <a:lnTo>
                  <a:pt x="230" y="302"/>
                </a:lnTo>
                <a:lnTo>
                  <a:pt x="269" y="518"/>
                </a:lnTo>
                <a:cubicBezTo>
                  <a:pt x="269" y="518"/>
                  <a:pt x="269" y="518"/>
                  <a:pt x="269" y="518"/>
                </a:cubicBezTo>
                <a:cubicBezTo>
                  <a:pt x="269" y="519"/>
                  <a:pt x="269" y="520"/>
                  <a:pt x="269" y="521"/>
                </a:cubicBezTo>
                <a:cubicBezTo>
                  <a:pt x="269" y="522"/>
                  <a:pt x="269" y="523"/>
                  <a:pt x="269" y="523"/>
                </a:cubicBezTo>
                <a:cubicBezTo>
                  <a:pt x="269" y="524"/>
                  <a:pt x="270" y="525"/>
                  <a:pt x="270" y="527"/>
                </a:cubicBezTo>
                <a:cubicBezTo>
                  <a:pt x="271" y="527"/>
                  <a:pt x="271" y="527"/>
                  <a:pt x="271" y="527"/>
                </a:cubicBezTo>
                <a:cubicBezTo>
                  <a:pt x="271" y="527"/>
                  <a:pt x="271" y="527"/>
                  <a:pt x="271" y="527"/>
                </a:cubicBezTo>
                <a:cubicBezTo>
                  <a:pt x="271" y="528"/>
                  <a:pt x="271" y="528"/>
                  <a:pt x="272" y="528"/>
                </a:cubicBezTo>
                <a:cubicBezTo>
                  <a:pt x="272" y="529"/>
                  <a:pt x="273" y="530"/>
                  <a:pt x="274" y="530"/>
                </a:cubicBezTo>
                <a:cubicBezTo>
                  <a:pt x="274" y="530"/>
                  <a:pt x="274" y="530"/>
                  <a:pt x="274" y="531"/>
                </a:cubicBezTo>
                <a:cubicBezTo>
                  <a:pt x="274" y="531"/>
                  <a:pt x="274" y="531"/>
                  <a:pt x="275" y="531"/>
                </a:cubicBezTo>
                <a:cubicBezTo>
                  <a:pt x="275" y="531"/>
                  <a:pt x="276" y="532"/>
                  <a:pt x="277" y="532"/>
                </a:cubicBezTo>
                <a:cubicBezTo>
                  <a:pt x="277" y="532"/>
                  <a:pt x="278" y="533"/>
                  <a:pt x="278" y="533"/>
                </a:cubicBezTo>
                <a:cubicBezTo>
                  <a:pt x="279" y="533"/>
                  <a:pt x="281" y="533"/>
                  <a:pt x="282" y="533"/>
                </a:cubicBezTo>
                <a:lnTo>
                  <a:pt x="282" y="533"/>
                </a:lnTo>
                <a:lnTo>
                  <a:pt x="282" y="533"/>
                </a:lnTo>
                <a:lnTo>
                  <a:pt x="282" y="533"/>
                </a:lnTo>
                <a:cubicBezTo>
                  <a:pt x="282" y="533"/>
                  <a:pt x="282" y="533"/>
                  <a:pt x="282" y="533"/>
                </a:cubicBezTo>
                <a:cubicBezTo>
                  <a:pt x="282" y="533"/>
                  <a:pt x="282" y="533"/>
                  <a:pt x="283" y="533"/>
                </a:cubicBezTo>
                <a:cubicBezTo>
                  <a:pt x="286" y="533"/>
                  <a:pt x="290" y="532"/>
                  <a:pt x="292" y="529"/>
                </a:cubicBezTo>
                <a:lnTo>
                  <a:pt x="440" y="431"/>
                </a:lnTo>
                <a:lnTo>
                  <a:pt x="595" y="531"/>
                </a:lnTo>
                <a:cubicBezTo>
                  <a:pt x="597" y="532"/>
                  <a:pt x="599" y="533"/>
                  <a:pt x="602" y="533"/>
                </a:cubicBezTo>
                <a:cubicBezTo>
                  <a:pt x="603" y="533"/>
                  <a:pt x="605" y="533"/>
                  <a:pt x="606" y="533"/>
                </a:cubicBezTo>
                <a:cubicBezTo>
                  <a:pt x="610" y="531"/>
                  <a:pt x="613" y="528"/>
                  <a:pt x="614" y="524"/>
                </a:cubicBezTo>
                <a:lnTo>
                  <a:pt x="800" y="20"/>
                </a:lnTo>
                <a:cubicBezTo>
                  <a:pt x="801" y="18"/>
                  <a:pt x="802" y="16"/>
                  <a:pt x="802" y="13"/>
                </a:cubicBezTo>
                <a:cubicBezTo>
                  <a:pt x="802" y="12"/>
                  <a:pt x="802" y="12"/>
                  <a:pt x="802" y="11"/>
                </a:cubicBezTo>
                <a:close/>
                <a:moveTo>
                  <a:pt x="647" y="101"/>
                </a:moveTo>
                <a:lnTo>
                  <a:pt x="327" y="336"/>
                </a:lnTo>
                <a:cubicBezTo>
                  <a:pt x="327" y="336"/>
                  <a:pt x="326" y="337"/>
                  <a:pt x="326" y="337"/>
                </a:cubicBezTo>
                <a:cubicBezTo>
                  <a:pt x="326" y="337"/>
                  <a:pt x="326" y="337"/>
                  <a:pt x="325" y="338"/>
                </a:cubicBezTo>
                <a:cubicBezTo>
                  <a:pt x="325" y="338"/>
                  <a:pt x="325" y="338"/>
                  <a:pt x="325" y="339"/>
                </a:cubicBezTo>
                <a:cubicBezTo>
                  <a:pt x="324" y="339"/>
                  <a:pt x="324" y="339"/>
                  <a:pt x="324" y="340"/>
                </a:cubicBezTo>
                <a:cubicBezTo>
                  <a:pt x="323" y="340"/>
                  <a:pt x="323" y="341"/>
                  <a:pt x="323" y="342"/>
                </a:cubicBezTo>
                <a:cubicBezTo>
                  <a:pt x="323" y="342"/>
                  <a:pt x="323" y="342"/>
                  <a:pt x="323" y="343"/>
                </a:cubicBezTo>
                <a:cubicBezTo>
                  <a:pt x="323" y="343"/>
                  <a:pt x="322" y="343"/>
                  <a:pt x="322" y="343"/>
                </a:cubicBezTo>
                <a:lnTo>
                  <a:pt x="286" y="462"/>
                </a:lnTo>
                <a:lnTo>
                  <a:pt x="257" y="301"/>
                </a:lnTo>
                <a:lnTo>
                  <a:pt x="647" y="101"/>
                </a:lnTo>
                <a:close/>
                <a:moveTo>
                  <a:pt x="306" y="487"/>
                </a:moveTo>
                <a:lnTo>
                  <a:pt x="343" y="367"/>
                </a:lnTo>
                <a:lnTo>
                  <a:pt x="399" y="404"/>
                </a:lnTo>
                <a:lnTo>
                  <a:pt x="416" y="415"/>
                </a:lnTo>
                <a:lnTo>
                  <a:pt x="361" y="451"/>
                </a:lnTo>
                <a:lnTo>
                  <a:pt x="306" y="4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7" name="Oval 52"/>
          <p:cNvSpPr/>
          <p:nvPr/>
        </p:nvSpPr>
        <p:spPr>
          <a:xfrm>
            <a:off x="4573304" y="4397928"/>
            <a:ext cx="503161" cy="50240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8" name="Oval 54"/>
          <p:cNvSpPr/>
          <p:nvPr/>
        </p:nvSpPr>
        <p:spPr>
          <a:xfrm>
            <a:off x="7154036" y="1749627"/>
            <a:ext cx="503161" cy="393109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9" name="Oval 55"/>
          <p:cNvSpPr/>
          <p:nvPr/>
        </p:nvSpPr>
        <p:spPr>
          <a:xfrm>
            <a:off x="7179393" y="4381823"/>
            <a:ext cx="503161" cy="483900"/>
          </a:xfrm>
          <a:custGeom>
            <a:avLst/>
            <a:gdLst>
              <a:gd name="connsiteX0" fmla="*/ 61288 w 609549"/>
              <a:gd name="connsiteY0" fmla="*/ 383285 h 586216"/>
              <a:gd name="connsiteX1" fmla="*/ 71162 w 609549"/>
              <a:gd name="connsiteY1" fmla="*/ 387101 h 586216"/>
              <a:gd name="connsiteX2" fmla="*/ 120018 w 609549"/>
              <a:gd name="connsiteY2" fmla="*/ 435892 h 586216"/>
              <a:gd name="connsiteX3" fmla="*/ 120018 w 609549"/>
              <a:gd name="connsiteY3" fmla="*/ 454200 h 586216"/>
              <a:gd name="connsiteX4" fmla="*/ 56639 w 609549"/>
              <a:gd name="connsiteY4" fmla="*/ 517543 h 586216"/>
              <a:gd name="connsiteX5" fmla="*/ 35592 w 609549"/>
              <a:gd name="connsiteY5" fmla="*/ 513644 h 586216"/>
              <a:gd name="connsiteX6" fmla="*/ 51877 w 609549"/>
              <a:gd name="connsiteY6" fmla="*/ 388099 h 586216"/>
              <a:gd name="connsiteX7" fmla="*/ 61288 w 609549"/>
              <a:gd name="connsiteY7" fmla="*/ 383285 h 586216"/>
              <a:gd name="connsiteX8" fmla="*/ 235245 w 609549"/>
              <a:gd name="connsiteY8" fmla="*/ 302810 h 586216"/>
              <a:gd name="connsiteX9" fmla="*/ 306042 w 609549"/>
              <a:gd name="connsiteY9" fmla="*/ 373466 h 586216"/>
              <a:gd name="connsiteX10" fmla="*/ 258717 w 609549"/>
              <a:gd name="connsiteY10" fmla="*/ 420680 h 586216"/>
              <a:gd name="connsiteX11" fmla="*/ 230246 w 609549"/>
              <a:gd name="connsiteY11" fmla="*/ 550152 h 586216"/>
              <a:gd name="connsiteX12" fmla="*/ 92223 w 609549"/>
              <a:gd name="connsiteY12" fmla="*/ 575305 h 586216"/>
              <a:gd name="connsiteX13" fmla="*/ 88748 w 609549"/>
              <a:gd name="connsiteY13" fmla="*/ 556143 h 586216"/>
              <a:gd name="connsiteX14" fmla="*/ 165115 w 609549"/>
              <a:gd name="connsiteY14" fmla="*/ 479877 h 586216"/>
              <a:gd name="connsiteX15" fmla="*/ 165115 w 609549"/>
              <a:gd name="connsiteY15" fmla="*/ 446308 h 586216"/>
              <a:gd name="connsiteX16" fmla="*/ 88700 w 609549"/>
              <a:gd name="connsiteY16" fmla="*/ 369995 h 586216"/>
              <a:gd name="connsiteX17" fmla="*/ 92128 w 609549"/>
              <a:gd name="connsiteY17" fmla="*/ 350976 h 586216"/>
              <a:gd name="connsiteX18" fmla="*/ 189111 w 609549"/>
              <a:gd name="connsiteY18" fmla="*/ 348884 h 586216"/>
              <a:gd name="connsiteX19" fmla="*/ 257958 w 609549"/>
              <a:gd name="connsiteY19" fmla="*/ 161679 h 586216"/>
              <a:gd name="connsiteX20" fmla="*/ 317251 w 609549"/>
              <a:gd name="connsiteY20" fmla="*/ 220879 h 586216"/>
              <a:gd name="connsiteX21" fmla="*/ 388070 w 609549"/>
              <a:gd name="connsiteY21" fmla="*/ 291586 h 586216"/>
              <a:gd name="connsiteX22" fmla="*/ 604906 w 609549"/>
              <a:gd name="connsiteY22" fmla="*/ 508130 h 586216"/>
              <a:gd name="connsiteX23" fmla="*/ 604906 w 609549"/>
              <a:gd name="connsiteY23" fmla="*/ 530526 h 586216"/>
              <a:gd name="connsiteX24" fmla="*/ 556567 w 609549"/>
              <a:gd name="connsiteY24" fmla="*/ 578789 h 586216"/>
              <a:gd name="connsiteX25" fmla="*/ 545327 w 609549"/>
              <a:gd name="connsiteY25" fmla="*/ 583449 h 586216"/>
              <a:gd name="connsiteX26" fmla="*/ 534135 w 609549"/>
              <a:gd name="connsiteY26" fmla="*/ 578789 h 586216"/>
              <a:gd name="connsiteX27" fmla="*/ 317251 w 609549"/>
              <a:gd name="connsiteY27" fmla="*/ 362293 h 586216"/>
              <a:gd name="connsiteX28" fmla="*/ 246481 w 609549"/>
              <a:gd name="connsiteY28" fmla="*/ 291586 h 586216"/>
              <a:gd name="connsiteX29" fmla="*/ 187140 w 609549"/>
              <a:gd name="connsiteY29" fmla="*/ 232339 h 586216"/>
              <a:gd name="connsiteX30" fmla="*/ 58606 w 609549"/>
              <a:gd name="connsiteY30" fmla="*/ 160814 h 586216"/>
              <a:gd name="connsiteX31" fmla="*/ 126401 w 609549"/>
              <a:gd name="connsiteY31" fmla="*/ 228498 h 586216"/>
              <a:gd name="connsiteX32" fmla="*/ 111975 w 609549"/>
              <a:gd name="connsiteY32" fmla="*/ 242899 h 586216"/>
              <a:gd name="connsiteX33" fmla="*/ 119307 w 609549"/>
              <a:gd name="connsiteY33" fmla="*/ 250219 h 586216"/>
              <a:gd name="connsiteX34" fmla="*/ 119307 w 609549"/>
              <a:gd name="connsiteY34" fmla="*/ 277692 h 586216"/>
              <a:gd name="connsiteX35" fmla="*/ 115641 w 609549"/>
              <a:gd name="connsiteY35" fmla="*/ 281352 h 586216"/>
              <a:gd name="connsiteX36" fmla="*/ 88123 w 609549"/>
              <a:gd name="connsiteY36" fmla="*/ 281352 h 586216"/>
              <a:gd name="connsiteX37" fmla="*/ 5712 w 609549"/>
              <a:gd name="connsiteY37" fmla="*/ 199029 h 586216"/>
              <a:gd name="connsiteX38" fmla="*/ 5712 w 609549"/>
              <a:gd name="connsiteY38" fmla="*/ 171604 h 586216"/>
              <a:gd name="connsiteX39" fmla="*/ 9378 w 609549"/>
              <a:gd name="connsiteY39" fmla="*/ 167944 h 586216"/>
              <a:gd name="connsiteX40" fmla="*/ 36849 w 609549"/>
              <a:gd name="connsiteY40" fmla="*/ 167944 h 586216"/>
              <a:gd name="connsiteX41" fmla="*/ 44180 w 609549"/>
              <a:gd name="connsiteY41" fmla="*/ 175264 h 586216"/>
              <a:gd name="connsiteX42" fmla="*/ 585775 w 609549"/>
              <a:gd name="connsiteY42" fmla="*/ 66370 h 586216"/>
              <a:gd name="connsiteX43" fmla="*/ 595263 w 609549"/>
              <a:gd name="connsiteY43" fmla="*/ 73839 h 586216"/>
              <a:gd name="connsiteX44" fmla="*/ 578978 w 609549"/>
              <a:gd name="connsiteY44" fmla="*/ 199341 h 586216"/>
              <a:gd name="connsiteX45" fmla="*/ 559693 w 609549"/>
              <a:gd name="connsiteY45" fmla="*/ 200387 h 586216"/>
              <a:gd name="connsiteX46" fmla="*/ 510789 w 609549"/>
              <a:gd name="connsiteY46" fmla="*/ 151612 h 586216"/>
              <a:gd name="connsiteX47" fmla="*/ 510789 w 609549"/>
              <a:gd name="connsiteY47" fmla="*/ 133262 h 586216"/>
              <a:gd name="connsiteX48" fmla="*/ 574216 w 609549"/>
              <a:gd name="connsiteY48" fmla="*/ 69988 h 586216"/>
              <a:gd name="connsiteX49" fmla="*/ 585775 w 609549"/>
              <a:gd name="connsiteY49" fmla="*/ 66370 h 586216"/>
              <a:gd name="connsiteX50" fmla="*/ 158702 w 609549"/>
              <a:gd name="connsiteY50" fmla="*/ 26758 h 586216"/>
              <a:gd name="connsiteX51" fmla="*/ 172463 w 609549"/>
              <a:gd name="connsiteY51" fmla="*/ 32464 h 586216"/>
              <a:gd name="connsiteX52" fmla="*/ 179701 w 609549"/>
              <a:gd name="connsiteY52" fmla="*/ 39691 h 586216"/>
              <a:gd name="connsiteX53" fmla="*/ 246935 w 609549"/>
              <a:gd name="connsiteY53" fmla="*/ 106831 h 586216"/>
              <a:gd name="connsiteX54" fmla="*/ 254886 w 609549"/>
              <a:gd name="connsiteY54" fmla="*/ 114819 h 586216"/>
              <a:gd name="connsiteX55" fmla="*/ 257600 w 609549"/>
              <a:gd name="connsiteY55" fmla="*/ 138879 h 586216"/>
              <a:gd name="connsiteX56" fmla="*/ 254886 w 609549"/>
              <a:gd name="connsiteY56" fmla="*/ 142255 h 586216"/>
              <a:gd name="connsiteX57" fmla="*/ 252315 w 609549"/>
              <a:gd name="connsiteY57" fmla="*/ 144823 h 586216"/>
              <a:gd name="connsiteX58" fmla="*/ 246696 w 609549"/>
              <a:gd name="connsiteY58" fmla="*/ 150434 h 586216"/>
              <a:gd name="connsiteX59" fmla="*/ 175892 w 609549"/>
              <a:gd name="connsiteY59" fmla="*/ 221140 h 586216"/>
              <a:gd name="connsiteX60" fmla="*/ 172463 w 609549"/>
              <a:gd name="connsiteY60" fmla="*/ 224611 h 586216"/>
              <a:gd name="connsiteX61" fmla="*/ 170130 w 609549"/>
              <a:gd name="connsiteY61" fmla="*/ 226560 h 586216"/>
              <a:gd name="connsiteX62" fmla="*/ 162274 w 609549"/>
              <a:gd name="connsiteY62" fmla="*/ 229936 h 586216"/>
              <a:gd name="connsiteX63" fmla="*/ 158702 w 609549"/>
              <a:gd name="connsiteY63" fmla="*/ 230269 h 586216"/>
              <a:gd name="connsiteX64" fmla="*/ 144942 w 609549"/>
              <a:gd name="connsiteY64" fmla="*/ 224611 h 586216"/>
              <a:gd name="connsiteX65" fmla="*/ 137609 w 609549"/>
              <a:gd name="connsiteY65" fmla="*/ 217288 h 586216"/>
              <a:gd name="connsiteX66" fmla="*/ 69804 w 609549"/>
              <a:gd name="connsiteY66" fmla="*/ 149578 h 586216"/>
              <a:gd name="connsiteX67" fmla="*/ 62519 w 609549"/>
              <a:gd name="connsiteY67" fmla="*/ 142255 h 586216"/>
              <a:gd name="connsiteX68" fmla="*/ 62519 w 609549"/>
              <a:gd name="connsiteY68" fmla="*/ 114819 h 586216"/>
              <a:gd name="connsiteX69" fmla="*/ 144942 w 609549"/>
              <a:gd name="connsiteY69" fmla="*/ 32464 h 586216"/>
              <a:gd name="connsiteX70" fmla="*/ 158702 w 609549"/>
              <a:gd name="connsiteY70" fmla="*/ 26758 h 586216"/>
              <a:gd name="connsiteX71" fmla="*/ 254809 w 609549"/>
              <a:gd name="connsiteY71" fmla="*/ 6542 h 586216"/>
              <a:gd name="connsiteX72" fmla="*/ 321015 w 609549"/>
              <a:gd name="connsiteY72" fmla="*/ 29913 h 586216"/>
              <a:gd name="connsiteX73" fmla="*/ 260017 w 609549"/>
              <a:gd name="connsiteY73" fmla="*/ 97465 h 586216"/>
              <a:gd name="connsiteX74" fmla="*/ 193067 w 609549"/>
              <a:gd name="connsiteY74" fmla="*/ 30626 h 586216"/>
              <a:gd name="connsiteX75" fmla="*/ 254809 w 609549"/>
              <a:gd name="connsiteY75" fmla="*/ 6542 h 586216"/>
              <a:gd name="connsiteX76" fmla="*/ 503105 w 609549"/>
              <a:gd name="connsiteY76" fmla="*/ 953 h 586216"/>
              <a:gd name="connsiteX77" fmla="*/ 538560 w 609549"/>
              <a:gd name="connsiteY77" fmla="*/ 10911 h 586216"/>
              <a:gd name="connsiteX78" fmla="*/ 542083 w 609549"/>
              <a:gd name="connsiteY78" fmla="*/ 30073 h 586216"/>
              <a:gd name="connsiteX79" fmla="*/ 465709 w 609549"/>
              <a:gd name="connsiteY79" fmla="*/ 106341 h 586216"/>
              <a:gd name="connsiteX80" fmla="*/ 465709 w 609549"/>
              <a:gd name="connsiteY80" fmla="*/ 139911 h 586216"/>
              <a:gd name="connsiteX81" fmla="*/ 542131 w 609549"/>
              <a:gd name="connsiteY81" fmla="*/ 216227 h 586216"/>
              <a:gd name="connsiteX82" fmla="*/ 538655 w 609549"/>
              <a:gd name="connsiteY82" fmla="*/ 235246 h 586216"/>
              <a:gd name="connsiteX83" fmla="*/ 442187 w 609549"/>
              <a:gd name="connsiteY83" fmla="*/ 237528 h 586216"/>
              <a:gd name="connsiteX84" fmla="*/ 399238 w 609549"/>
              <a:gd name="connsiteY84" fmla="*/ 280370 h 586216"/>
              <a:gd name="connsiteX85" fmla="*/ 328482 w 609549"/>
              <a:gd name="connsiteY85" fmla="*/ 209712 h 586216"/>
              <a:gd name="connsiteX86" fmla="*/ 372240 w 609549"/>
              <a:gd name="connsiteY86" fmla="*/ 166015 h 586216"/>
              <a:gd name="connsiteX87" fmla="*/ 400571 w 609549"/>
              <a:gd name="connsiteY87" fmla="*/ 36064 h 586216"/>
              <a:gd name="connsiteX88" fmla="*/ 503105 w 609549"/>
              <a:gd name="connsiteY88" fmla="*/ 953 h 5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609549" h="586216">
                <a:moveTo>
                  <a:pt x="61288" y="383285"/>
                </a:moveTo>
                <a:cubicBezTo>
                  <a:pt x="64829" y="383106"/>
                  <a:pt x="68448" y="384367"/>
                  <a:pt x="71162" y="387101"/>
                </a:cubicBezTo>
                <a:lnTo>
                  <a:pt x="120018" y="435892"/>
                </a:lnTo>
                <a:cubicBezTo>
                  <a:pt x="125113" y="440933"/>
                  <a:pt x="125113" y="449160"/>
                  <a:pt x="120018" y="454200"/>
                </a:cubicBezTo>
                <a:lnTo>
                  <a:pt x="56639" y="517543"/>
                </a:lnTo>
                <a:cubicBezTo>
                  <a:pt x="50211" y="523963"/>
                  <a:pt x="39211" y="522013"/>
                  <a:pt x="35592" y="513644"/>
                </a:cubicBezTo>
                <a:cubicBezTo>
                  <a:pt x="17783" y="472794"/>
                  <a:pt x="23211" y="424288"/>
                  <a:pt x="51877" y="388099"/>
                </a:cubicBezTo>
                <a:cubicBezTo>
                  <a:pt x="54282" y="385079"/>
                  <a:pt x="57746" y="383463"/>
                  <a:pt x="61288" y="383285"/>
                </a:cubicBezTo>
                <a:close/>
                <a:moveTo>
                  <a:pt x="235245" y="302810"/>
                </a:moveTo>
                <a:lnTo>
                  <a:pt x="306042" y="373466"/>
                </a:lnTo>
                <a:lnTo>
                  <a:pt x="258717" y="420680"/>
                </a:lnTo>
                <a:cubicBezTo>
                  <a:pt x="274667" y="464329"/>
                  <a:pt x="265192" y="515300"/>
                  <a:pt x="230246" y="550152"/>
                </a:cubicBezTo>
                <a:cubicBezTo>
                  <a:pt x="192919" y="587430"/>
                  <a:pt x="137644" y="595798"/>
                  <a:pt x="92223" y="575305"/>
                </a:cubicBezTo>
                <a:cubicBezTo>
                  <a:pt x="84701" y="571882"/>
                  <a:pt x="82892" y="561992"/>
                  <a:pt x="88748" y="556143"/>
                </a:cubicBezTo>
                <a:lnTo>
                  <a:pt x="165115" y="479877"/>
                </a:lnTo>
                <a:cubicBezTo>
                  <a:pt x="174399" y="470605"/>
                  <a:pt x="174399" y="455580"/>
                  <a:pt x="165115" y="446308"/>
                </a:cubicBezTo>
                <a:lnTo>
                  <a:pt x="88700" y="369995"/>
                </a:lnTo>
                <a:cubicBezTo>
                  <a:pt x="82844" y="364194"/>
                  <a:pt x="84653" y="354399"/>
                  <a:pt x="92128" y="350976"/>
                </a:cubicBezTo>
                <a:cubicBezTo>
                  <a:pt x="122789" y="337092"/>
                  <a:pt x="157973" y="336379"/>
                  <a:pt x="189111" y="348884"/>
                </a:cubicBezTo>
                <a:close/>
                <a:moveTo>
                  <a:pt x="257958" y="161679"/>
                </a:moveTo>
                <a:lnTo>
                  <a:pt x="317251" y="220879"/>
                </a:lnTo>
                <a:lnTo>
                  <a:pt x="388070" y="291586"/>
                </a:lnTo>
                <a:lnTo>
                  <a:pt x="604906" y="508130"/>
                </a:lnTo>
                <a:cubicBezTo>
                  <a:pt x="611097" y="514311"/>
                  <a:pt x="611097" y="524344"/>
                  <a:pt x="604906" y="530526"/>
                </a:cubicBezTo>
                <a:lnTo>
                  <a:pt x="556567" y="578789"/>
                </a:lnTo>
                <a:cubicBezTo>
                  <a:pt x="553471" y="581880"/>
                  <a:pt x="549423" y="583449"/>
                  <a:pt x="545327" y="583449"/>
                </a:cubicBezTo>
                <a:cubicBezTo>
                  <a:pt x="541279" y="583449"/>
                  <a:pt x="537231" y="581880"/>
                  <a:pt x="534135" y="578789"/>
                </a:cubicBezTo>
                <a:lnTo>
                  <a:pt x="317251" y="362293"/>
                </a:lnTo>
                <a:lnTo>
                  <a:pt x="246481" y="291586"/>
                </a:lnTo>
                <a:lnTo>
                  <a:pt x="187140" y="232339"/>
                </a:lnTo>
                <a:close/>
                <a:moveTo>
                  <a:pt x="58606" y="160814"/>
                </a:moveTo>
                <a:lnTo>
                  <a:pt x="126401" y="228498"/>
                </a:lnTo>
                <a:lnTo>
                  <a:pt x="111975" y="242899"/>
                </a:lnTo>
                <a:lnTo>
                  <a:pt x="119307" y="250219"/>
                </a:lnTo>
                <a:cubicBezTo>
                  <a:pt x="126877" y="257824"/>
                  <a:pt x="126877" y="270087"/>
                  <a:pt x="119307" y="277692"/>
                </a:cubicBezTo>
                <a:lnTo>
                  <a:pt x="115641" y="281352"/>
                </a:lnTo>
                <a:cubicBezTo>
                  <a:pt x="108024" y="288909"/>
                  <a:pt x="95741" y="288909"/>
                  <a:pt x="88123" y="281352"/>
                </a:cubicBezTo>
                <a:lnTo>
                  <a:pt x="5712" y="199029"/>
                </a:lnTo>
                <a:cubicBezTo>
                  <a:pt x="-1905" y="191424"/>
                  <a:pt x="-1905" y="179161"/>
                  <a:pt x="5712" y="171604"/>
                </a:cubicBezTo>
                <a:lnTo>
                  <a:pt x="9378" y="167944"/>
                </a:lnTo>
                <a:cubicBezTo>
                  <a:pt x="16948" y="160339"/>
                  <a:pt x="29231" y="160339"/>
                  <a:pt x="36849" y="167944"/>
                </a:cubicBezTo>
                <a:lnTo>
                  <a:pt x="44180" y="175264"/>
                </a:lnTo>
                <a:close/>
                <a:moveTo>
                  <a:pt x="585775" y="66370"/>
                </a:moveTo>
                <a:cubicBezTo>
                  <a:pt x="589775" y="67101"/>
                  <a:pt x="593430" y="69680"/>
                  <a:pt x="595263" y="73839"/>
                </a:cubicBezTo>
                <a:cubicBezTo>
                  <a:pt x="613072" y="114675"/>
                  <a:pt x="607644" y="163212"/>
                  <a:pt x="578978" y="199341"/>
                </a:cubicBezTo>
                <a:cubicBezTo>
                  <a:pt x="574168" y="205379"/>
                  <a:pt x="565121" y="205854"/>
                  <a:pt x="559693" y="200387"/>
                </a:cubicBezTo>
                <a:lnTo>
                  <a:pt x="510789" y="151612"/>
                </a:lnTo>
                <a:cubicBezTo>
                  <a:pt x="505742" y="146526"/>
                  <a:pt x="505742" y="138349"/>
                  <a:pt x="510789" y="133262"/>
                </a:cubicBezTo>
                <a:lnTo>
                  <a:pt x="574216" y="69988"/>
                </a:lnTo>
                <a:cubicBezTo>
                  <a:pt x="577430" y="66756"/>
                  <a:pt x="581775" y="65639"/>
                  <a:pt x="585775" y="66370"/>
                </a:cubicBezTo>
                <a:close/>
                <a:moveTo>
                  <a:pt x="158702" y="26758"/>
                </a:moveTo>
                <a:cubicBezTo>
                  <a:pt x="163655" y="26758"/>
                  <a:pt x="168654" y="28660"/>
                  <a:pt x="172463" y="32464"/>
                </a:cubicBezTo>
                <a:lnTo>
                  <a:pt x="179701" y="39691"/>
                </a:lnTo>
                <a:lnTo>
                  <a:pt x="246935" y="106831"/>
                </a:lnTo>
                <a:lnTo>
                  <a:pt x="254886" y="114819"/>
                </a:lnTo>
                <a:cubicBezTo>
                  <a:pt x="261457" y="121334"/>
                  <a:pt x="262362" y="131414"/>
                  <a:pt x="257600" y="138879"/>
                </a:cubicBezTo>
                <a:cubicBezTo>
                  <a:pt x="256839" y="140068"/>
                  <a:pt x="255934" y="141209"/>
                  <a:pt x="254886" y="142255"/>
                </a:cubicBezTo>
                <a:lnTo>
                  <a:pt x="252315" y="144823"/>
                </a:lnTo>
                <a:lnTo>
                  <a:pt x="246696" y="150434"/>
                </a:lnTo>
                <a:lnTo>
                  <a:pt x="175892" y="221140"/>
                </a:lnTo>
                <a:lnTo>
                  <a:pt x="172463" y="224611"/>
                </a:lnTo>
                <a:cubicBezTo>
                  <a:pt x="171702" y="225324"/>
                  <a:pt x="170940" y="225990"/>
                  <a:pt x="170130" y="226560"/>
                </a:cubicBezTo>
                <a:cubicBezTo>
                  <a:pt x="167749" y="228319"/>
                  <a:pt x="165083" y="229413"/>
                  <a:pt x="162274" y="229936"/>
                </a:cubicBezTo>
                <a:cubicBezTo>
                  <a:pt x="161083" y="230174"/>
                  <a:pt x="159893" y="230269"/>
                  <a:pt x="158702" y="230269"/>
                </a:cubicBezTo>
                <a:cubicBezTo>
                  <a:pt x="153703" y="230269"/>
                  <a:pt x="148751" y="228367"/>
                  <a:pt x="144942" y="224611"/>
                </a:cubicBezTo>
                <a:lnTo>
                  <a:pt x="137609" y="217288"/>
                </a:lnTo>
                <a:lnTo>
                  <a:pt x="69804" y="149578"/>
                </a:lnTo>
                <a:lnTo>
                  <a:pt x="62519" y="142255"/>
                </a:lnTo>
                <a:cubicBezTo>
                  <a:pt x="54900" y="134647"/>
                  <a:pt x="54900" y="122380"/>
                  <a:pt x="62519" y="114819"/>
                </a:cubicBezTo>
                <a:lnTo>
                  <a:pt x="144942" y="32464"/>
                </a:lnTo>
                <a:cubicBezTo>
                  <a:pt x="148751" y="28660"/>
                  <a:pt x="153750" y="26758"/>
                  <a:pt x="158702" y="26758"/>
                </a:cubicBezTo>
                <a:close/>
                <a:moveTo>
                  <a:pt x="254809" y="6542"/>
                </a:moveTo>
                <a:cubicBezTo>
                  <a:pt x="277279" y="4029"/>
                  <a:pt x="300492" y="9424"/>
                  <a:pt x="321015" y="29913"/>
                </a:cubicBezTo>
                <a:cubicBezTo>
                  <a:pt x="380347" y="89193"/>
                  <a:pt x="337205" y="46124"/>
                  <a:pt x="260017" y="97465"/>
                </a:cubicBezTo>
                <a:lnTo>
                  <a:pt x="193067" y="30626"/>
                </a:lnTo>
                <a:cubicBezTo>
                  <a:pt x="210614" y="19479"/>
                  <a:pt x="232340" y="9056"/>
                  <a:pt x="254809" y="6542"/>
                </a:cubicBezTo>
                <a:close/>
                <a:moveTo>
                  <a:pt x="503105" y="953"/>
                </a:moveTo>
                <a:cubicBezTo>
                  <a:pt x="515252" y="2468"/>
                  <a:pt x="527216" y="5788"/>
                  <a:pt x="538560" y="10911"/>
                </a:cubicBezTo>
                <a:cubicBezTo>
                  <a:pt x="546131" y="14334"/>
                  <a:pt x="547940" y="24224"/>
                  <a:pt x="542083" y="30073"/>
                </a:cubicBezTo>
                <a:lnTo>
                  <a:pt x="465709" y="106341"/>
                </a:lnTo>
                <a:cubicBezTo>
                  <a:pt x="456424" y="115613"/>
                  <a:pt x="456424" y="130639"/>
                  <a:pt x="465709" y="139911"/>
                </a:cubicBezTo>
                <a:lnTo>
                  <a:pt x="542131" y="216227"/>
                </a:lnTo>
                <a:cubicBezTo>
                  <a:pt x="547940" y="222028"/>
                  <a:pt x="546178" y="231823"/>
                  <a:pt x="538655" y="235246"/>
                </a:cubicBezTo>
                <a:cubicBezTo>
                  <a:pt x="508181" y="249035"/>
                  <a:pt x="473184" y="249844"/>
                  <a:pt x="442187" y="237528"/>
                </a:cubicBezTo>
                <a:lnTo>
                  <a:pt x="399238" y="280370"/>
                </a:lnTo>
                <a:lnTo>
                  <a:pt x="328482" y="209712"/>
                </a:lnTo>
                <a:lnTo>
                  <a:pt x="372240" y="166015"/>
                </a:lnTo>
                <a:cubicBezTo>
                  <a:pt x="356051" y="122270"/>
                  <a:pt x="365527" y="71060"/>
                  <a:pt x="400571" y="36064"/>
                </a:cubicBezTo>
                <a:cubicBezTo>
                  <a:pt x="428569" y="8106"/>
                  <a:pt x="466664" y="-3592"/>
                  <a:pt x="503105" y="9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5107285" y="2294720"/>
            <a:ext cx="1911361" cy="1911361"/>
          </a:xfrm>
          <a:prstGeom prst="ellipse">
            <a:avLst/>
          </a:prstGeom>
          <a:solidFill>
            <a:srgbClr val="7E0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关键词</a:t>
            </a:r>
            <a:endParaRPr lang="zh-CN" altLang="en-US" sz="2800" b="1" dirty="0"/>
          </a:p>
        </p:txBody>
      </p:sp>
      <p:sp>
        <p:nvSpPr>
          <p:cNvPr id="62" name="文本框 61"/>
          <p:cNvSpPr txBox="1"/>
          <p:nvPr/>
        </p:nvSpPr>
        <p:spPr>
          <a:xfrm>
            <a:off x="2817286" y="1377798"/>
            <a:ext cx="1410768" cy="578721"/>
          </a:xfrm>
          <a:prstGeom prst="rect">
            <a:avLst/>
          </a:prstGeom>
          <a:noFill/>
          <a:ln>
            <a:noFill/>
          </a:ln>
        </p:spPr>
        <p:txBody>
          <a:bodyPr wrap="none" lIns="180000" tIns="180000" rIns="180000" bIns="180000" rtlCol="0">
            <a:noAutofit/>
          </a:bodyPr>
          <a:lstStyle/>
          <a:p>
            <a:pPr algn="r"/>
            <a:r>
              <a:rPr lang="zh-CN" altLang="en-US" sz="2400" b="1" dirty="0">
                <a:solidFill>
                  <a:srgbClr val="7E0C6E"/>
                </a:solidFill>
                <a:latin typeface="+mj-ea"/>
                <a:ea typeface="+mj-ea"/>
              </a:rPr>
              <a:t>小标题</a:t>
            </a:r>
            <a:endParaRPr lang="zh-CN" altLang="en-US" sz="2400" b="1" dirty="0">
              <a:solidFill>
                <a:srgbClr val="7E0C6E"/>
              </a:solidFill>
              <a:latin typeface="+mj-ea"/>
              <a:ea typeface="+mj-ea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498547" y="1828438"/>
            <a:ext cx="3709916" cy="1653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南开大学（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Nankai University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），简称“南开”，由中华人民共和国教育部直属，中央直管副部级建制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.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2992630" y="4204173"/>
            <a:ext cx="1410768" cy="578721"/>
          </a:xfrm>
          <a:prstGeom prst="rect">
            <a:avLst/>
          </a:prstGeom>
          <a:noFill/>
          <a:ln>
            <a:noFill/>
          </a:ln>
        </p:spPr>
        <p:txBody>
          <a:bodyPr wrap="none" lIns="180000" tIns="180000" rIns="180000" bIns="180000" rtlCol="0">
            <a:noAutofit/>
          </a:bodyPr>
          <a:lstStyle/>
          <a:p>
            <a:pPr algn="r"/>
            <a:r>
              <a:rPr lang="zh-CN" altLang="en-US" sz="2400" b="1" dirty="0">
                <a:solidFill>
                  <a:srgbClr val="7E0C6E"/>
                </a:solidFill>
                <a:latin typeface="+mj-ea"/>
                <a:ea typeface="+mj-ea"/>
              </a:rPr>
              <a:t>小标题</a:t>
            </a:r>
            <a:endParaRPr lang="zh-CN" altLang="en-US" sz="2400" b="1" dirty="0">
              <a:solidFill>
                <a:srgbClr val="7E0C6E"/>
              </a:solidFill>
              <a:latin typeface="+mj-ea"/>
              <a:ea typeface="+mj-ea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673891" y="4654813"/>
            <a:ext cx="3709916" cy="1653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南开大学（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Nankai University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），简称“南开”，由中华人民共和国教育部直属，中央直管副部级建制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.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7657197" y="1374816"/>
            <a:ext cx="1410768" cy="578721"/>
          </a:xfrm>
          <a:prstGeom prst="rect">
            <a:avLst/>
          </a:prstGeom>
          <a:noFill/>
          <a:ln>
            <a:noFill/>
          </a:ln>
        </p:spPr>
        <p:txBody>
          <a:bodyPr wrap="none" lIns="180000" tIns="180000" rIns="180000" bIns="180000" rtlCol="0">
            <a:noAutofit/>
          </a:bodyPr>
          <a:lstStyle/>
          <a:p>
            <a:pPr algn="r"/>
            <a:r>
              <a:rPr lang="zh-CN" altLang="en-US" sz="2400" b="1" dirty="0">
                <a:solidFill>
                  <a:srgbClr val="7E0C6E"/>
                </a:solidFill>
                <a:latin typeface="+mj-ea"/>
                <a:ea typeface="+mj-ea"/>
              </a:rPr>
              <a:t>小标题</a:t>
            </a:r>
            <a:endParaRPr lang="zh-CN" altLang="en-US" sz="2400" b="1" dirty="0">
              <a:solidFill>
                <a:srgbClr val="7E0C6E"/>
              </a:solidFill>
              <a:latin typeface="+mj-ea"/>
              <a:ea typeface="+mj-ea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7917591" y="1930424"/>
            <a:ext cx="3709916" cy="1653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南开大学（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Nankai University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），简称“南开”，由中华人民共和国教育部直属，中央直管副部级建制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.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7682554" y="3922084"/>
            <a:ext cx="1410768" cy="578721"/>
          </a:xfrm>
          <a:prstGeom prst="rect">
            <a:avLst/>
          </a:prstGeom>
          <a:noFill/>
          <a:ln>
            <a:noFill/>
          </a:ln>
        </p:spPr>
        <p:txBody>
          <a:bodyPr wrap="none" lIns="180000" tIns="180000" rIns="180000" bIns="180000" rtlCol="0">
            <a:noAutofit/>
          </a:bodyPr>
          <a:lstStyle/>
          <a:p>
            <a:pPr algn="r"/>
            <a:r>
              <a:rPr lang="zh-CN" altLang="en-US" sz="2400" b="1" dirty="0">
                <a:solidFill>
                  <a:srgbClr val="7E0C6E"/>
                </a:solidFill>
                <a:latin typeface="+mj-ea"/>
                <a:ea typeface="+mj-ea"/>
              </a:rPr>
              <a:t>小标题</a:t>
            </a:r>
            <a:endParaRPr lang="zh-CN" altLang="en-US" sz="2400" b="1" dirty="0">
              <a:solidFill>
                <a:srgbClr val="7E0C6E"/>
              </a:solidFill>
              <a:latin typeface="+mj-ea"/>
              <a:ea typeface="+mj-ea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7942948" y="4477692"/>
            <a:ext cx="3709916" cy="1653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南开大学（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Nankai University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），简称“南开”，由中华人民共和国教育部直属，中央直管副部级建制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.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368243" y="3562470"/>
            <a:ext cx="7017307" cy="794064"/>
          </a:xfrm>
          <a:prstGeom prst="rect">
            <a:avLst/>
          </a:prstGeom>
          <a:noFill/>
        </p:spPr>
        <p:txBody>
          <a:bodyPr wrap="none" rIns="0" bIns="0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5400" kern="100" dirty="0">
                <a:gradFill flip="none" rotWithShape="1">
                  <a:gsLst>
                    <a:gs pos="300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/>
                    </a:gs>
                  </a:gsLst>
                  <a:lin ang="5400000" scaled="1"/>
                  <a:tileRect/>
                </a:gradFill>
                <a:latin typeface="+mj-lt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zh-CN" altLang="en-US" b="1" dirty="0"/>
              <a:t>请在此处输入你的标题</a:t>
            </a:r>
            <a:endParaRPr lang="zh-CN" altLang="en-US" b="1" dirty="0"/>
          </a:p>
        </p:txBody>
      </p:sp>
      <p:sp>
        <p:nvSpPr>
          <p:cNvPr id="3" name="文本占位符 23"/>
          <p:cNvSpPr txBox="1"/>
          <p:nvPr/>
        </p:nvSpPr>
        <p:spPr>
          <a:xfrm>
            <a:off x="9448800" y="1973290"/>
            <a:ext cx="1936750" cy="1566097"/>
          </a:xfrm>
          <a:prstGeom prst="rect">
            <a:avLst/>
          </a:prstGeom>
        </p:spPr>
        <p:txBody>
          <a:bodyPr vert="horz" lIns="0" tIns="108000" rIns="91440" bIns="0" rtlCol="0" anchor="b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9600" b="0" kern="1200" dirty="0" smtClean="0">
                <a:solidFill>
                  <a:srgbClr val="7E0C6E"/>
                </a:soli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-1143000">
              <a:spcBef>
                <a:spcPct val="0"/>
              </a:spcBef>
            </a:pPr>
            <a:r>
              <a:rPr lang="en-US" altLang="zh-CN" b="1" dirty="0">
                <a:gradFill>
                  <a:gsLst>
                    <a:gs pos="0">
                      <a:srgbClr val="7E0C6E"/>
                    </a:gs>
                    <a:gs pos="51900">
                      <a:srgbClr val="7E0C6E">
                        <a:alpha val="65000"/>
                      </a:srgbClr>
                    </a:gs>
                    <a:gs pos="100000">
                      <a:srgbClr val="7E0C6E">
                        <a:alpha val="0"/>
                      </a:srgbClr>
                    </a:gs>
                  </a:gsLst>
                  <a:lin ang="5400000" scaled="0"/>
                </a:gradFill>
              </a:rPr>
              <a:t>03</a:t>
            </a:r>
            <a:endParaRPr lang="en-US" b="1" dirty="0">
              <a:gradFill>
                <a:gsLst>
                  <a:gs pos="0">
                    <a:srgbClr val="7E0C6E"/>
                  </a:gs>
                  <a:gs pos="51900">
                    <a:srgbClr val="7E0C6E">
                      <a:alpha val="65000"/>
                    </a:srgbClr>
                  </a:gs>
                  <a:gs pos="100000">
                    <a:srgbClr val="7E0C6E">
                      <a:alpha val="0"/>
                    </a:srgbClr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1157</Words>
  <Application>WPS 演示</Application>
  <PresentationFormat>宽屏</PresentationFormat>
  <Paragraphs>166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Arial</vt:lpstr>
      <vt:lpstr>宋体</vt:lpstr>
      <vt:lpstr>Wingdings</vt:lpstr>
      <vt:lpstr>等线</vt:lpstr>
      <vt:lpstr>微软雅黑</vt:lpstr>
      <vt:lpstr>方正姚体</vt:lpstr>
      <vt:lpstr>Times New Roman</vt:lpstr>
      <vt:lpstr>Calibri</vt:lpstr>
      <vt:lpstr>Arial Unicode MS</vt:lpstr>
      <vt:lpstr>Office 主题</vt:lpstr>
      <vt:lpstr>PowerPoint 演示文稿</vt:lpstr>
      <vt:lpstr>PowerPoint 演示文稿</vt:lpstr>
      <vt:lpstr>PowerPoint 演示文稿</vt:lpstr>
      <vt:lpstr>一段内容</vt:lpstr>
      <vt:lpstr>两段内容</vt:lpstr>
      <vt:lpstr>PowerPoint 演示文稿</vt:lpstr>
      <vt:lpstr>三段内容</vt:lpstr>
      <vt:lpstr>多段内容</vt:lpstr>
      <vt:lpstr>PowerPoint 演示文稿</vt:lpstr>
      <vt:lpstr>个人介绍</vt:lpstr>
      <vt:lpstr>奖状荣誉</vt:lpstr>
      <vt:lpstr>PowerPoint 演示文稿</vt:lpstr>
      <vt:lpstr>图文页面</vt:lpstr>
      <vt:lpstr>PowerPoint 演示文稿</vt:lpstr>
      <vt:lpstr>图表</vt:lpstr>
      <vt:lpstr>PowerPoint 演示文稿</vt:lpstr>
      <vt:lpstr>时间轴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时光流年</cp:lastModifiedBy>
  <cp:revision>23</cp:revision>
  <dcterms:created xsi:type="dcterms:W3CDTF">2020-05-06T12:57:00Z</dcterms:created>
  <dcterms:modified xsi:type="dcterms:W3CDTF">2023-09-23T12:32:17Z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FEB3D311A0C44B5EB4DEBA6F0C296A1C_13</vt:lpwstr>
  </property>
  <property fmtid="{D5CDD505-2E9C-101B-9397-08002B2CF9AE}" pid="3" name="KSOProductBuildVer">
    <vt:lpwstr>2052-12.1.0.15374</vt:lpwstr>
  </property>
</Properties>
</file>